
<file path=[Content_Types].xml><?xml version="1.0" encoding="utf-8"?>
<Types xmlns="http://schemas.openxmlformats.org/package/2006/content-types"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4.xml"/><Relationship Id="rId2" Type="http://schemas.openxmlformats.org/officeDocument/2006/relationships/slide" Target="../slides/slide3.xml"/><Relationship Id="rId1" Type="http://schemas.openxmlformats.org/officeDocument/2006/relationships/slide" Target="../slides/slide2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D08DA1F-3152-4569-8682-6E9D4CBB7E14}" type="doc">
      <dgm:prSet loTypeId="urn:microsoft.com/office/officeart/2005/8/layout/cycle2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18F1CF5F-D367-4302-A89E-6A610FCBFA12}">
      <dgm:prSet phldrT="[Text]"/>
      <dgm:spPr/>
      <dgm:t>
        <a:bodyPr/>
        <a:lstStyle/>
        <a:p>
          <a:r>
            <a:rPr lang="en-US" dirty="0" smtClean="0">
              <a:hlinkClick xmlns:r="http://schemas.openxmlformats.org/officeDocument/2006/relationships" r:id="rId1" action="ppaction://hlinksldjump"/>
            </a:rPr>
            <a:t>Substitute (</a:t>
          </a:r>
          <a:r>
            <a:rPr lang="en-US" dirty="0" err="1" smtClean="0">
              <a:hlinkClick xmlns:r="http://schemas.openxmlformats.org/officeDocument/2006/relationships" r:id="rId1" action="ppaction://hlinksldjump"/>
            </a:rPr>
            <a:t>Thay</a:t>
          </a:r>
          <a:r>
            <a:rPr lang="en-US" dirty="0" smtClean="0">
              <a:hlinkClick xmlns:r="http://schemas.openxmlformats.org/officeDocument/2006/relationships" r:id="rId1" action="ppaction://hlinksldjump"/>
            </a:rPr>
            <a:t> </a:t>
          </a:r>
          <a:r>
            <a:rPr lang="en-US" dirty="0" err="1" smtClean="0">
              <a:hlinkClick xmlns:r="http://schemas.openxmlformats.org/officeDocument/2006/relationships" r:id="rId1" action="ppaction://hlinksldjump"/>
            </a:rPr>
            <a:t>thế</a:t>
          </a:r>
          <a:r>
            <a:rPr lang="en-US" dirty="0" smtClean="0">
              <a:hlinkClick xmlns:r="http://schemas.openxmlformats.org/officeDocument/2006/relationships" r:id="rId1" action="ppaction://hlinksldjump"/>
            </a:rPr>
            <a:t>)</a:t>
          </a:r>
          <a:endParaRPr lang="en-US" dirty="0"/>
        </a:p>
      </dgm:t>
    </dgm:pt>
    <dgm:pt modelId="{5D7E4447-B482-4DB9-8173-B8CCE2846589}" type="parTrans" cxnId="{38E69908-10C4-4373-953D-BEED704E7F55}">
      <dgm:prSet/>
      <dgm:spPr/>
      <dgm:t>
        <a:bodyPr/>
        <a:lstStyle/>
        <a:p>
          <a:endParaRPr lang="en-US"/>
        </a:p>
      </dgm:t>
    </dgm:pt>
    <dgm:pt modelId="{22CF2294-16CC-4761-878A-46CD966DF05E}" type="sibTrans" cxnId="{38E69908-10C4-4373-953D-BEED704E7F55}">
      <dgm:prSet/>
      <dgm:spPr/>
      <dgm:t>
        <a:bodyPr/>
        <a:lstStyle/>
        <a:p>
          <a:endParaRPr lang="en-US"/>
        </a:p>
      </dgm:t>
    </dgm:pt>
    <dgm:pt modelId="{8D9714C7-DA54-4FA9-A419-8FED657E20E5}">
      <dgm:prSet phldrT="[Text]"/>
      <dgm:spPr/>
      <dgm:t>
        <a:bodyPr/>
        <a:lstStyle/>
        <a:p>
          <a:r>
            <a:rPr lang="en-US" dirty="0" smtClean="0">
              <a:hlinkClick xmlns:r="http://schemas.openxmlformats.org/officeDocument/2006/relationships" r:id="rId2" action="ppaction://hlinksldjump"/>
            </a:rPr>
            <a:t>Combine (</a:t>
          </a:r>
          <a:r>
            <a:rPr lang="en-US" dirty="0" err="1" smtClean="0">
              <a:hlinkClick xmlns:r="http://schemas.openxmlformats.org/officeDocument/2006/relationships" r:id="rId2" action="ppaction://hlinksldjump"/>
            </a:rPr>
            <a:t>Kết</a:t>
          </a:r>
          <a:r>
            <a:rPr lang="en-US" dirty="0" smtClean="0">
              <a:hlinkClick xmlns:r="http://schemas.openxmlformats.org/officeDocument/2006/relationships" r:id="rId2" action="ppaction://hlinksldjump"/>
            </a:rPr>
            <a:t> </a:t>
          </a:r>
          <a:r>
            <a:rPr lang="en-US" dirty="0" err="1" smtClean="0">
              <a:hlinkClick xmlns:r="http://schemas.openxmlformats.org/officeDocument/2006/relationships" r:id="rId2" action="ppaction://hlinksldjump"/>
            </a:rPr>
            <a:t>hợp</a:t>
          </a:r>
          <a:r>
            <a:rPr lang="en-US" dirty="0" smtClean="0">
              <a:hlinkClick xmlns:r="http://schemas.openxmlformats.org/officeDocument/2006/relationships" r:id="rId2" action="ppaction://hlinksldjump"/>
            </a:rPr>
            <a:t>)</a:t>
          </a:r>
          <a:endParaRPr lang="en-US" dirty="0"/>
        </a:p>
      </dgm:t>
    </dgm:pt>
    <dgm:pt modelId="{C360D528-8653-44F3-9018-5C816FE7A3BB}" type="parTrans" cxnId="{03138BEA-06AA-429E-B3CF-E70C23C8B29C}">
      <dgm:prSet/>
      <dgm:spPr/>
      <dgm:t>
        <a:bodyPr/>
        <a:lstStyle/>
        <a:p>
          <a:endParaRPr lang="en-US"/>
        </a:p>
      </dgm:t>
    </dgm:pt>
    <dgm:pt modelId="{A5225E7F-F6E2-4A4B-97C3-0A8A72063BB2}" type="sibTrans" cxnId="{03138BEA-06AA-429E-B3CF-E70C23C8B29C}">
      <dgm:prSet/>
      <dgm:spPr/>
      <dgm:t>
        <a:bodyPr/>
        <a:lstStyle/>
        <a:p>
          <a:endParaRPr lang="en-US"/>
        </a:p>
      </dgm:t>
    </dgm:pt>
    <dgm:pt modelId="{BAA03CB3-D4BB-49B2-BA7B-2E94DB7F990E}">
      <dgm:prSet phldrT="[Text]"/>
      <dgm:spPr/>
      <dgm:t>
        <a:bodyPr/>
        <a:lstStyle/>
        <a:p>
          <a:r>
            <a:rPr lang="en-US" dirty="0" smtClean="0"/>
            <a:t>Put (</a:t>
          </a:r>
          <a:r>
            <a:rPr lang="en-US" dirty="0" err="1" smtClean="0"/>
            <a:t>Thêm</a:t>
          </a:r>
          <a:r>
            <a:rPr lang="en-US" dirty="0" smtClean="0"/>
            <a:t> </a:t>
          </a:r>
          <a:r>
            <a:rPr lang="en-US" dirty="0" err="1" smtClean="0"/>
            <a:t>vào</a:t>
          </a:r>
          <a:r>
            <a:rPr lang="en-US" dirty="0" smtClean="0"/>
            <a:t>)</a:t>
          </a:r>
          <a:endParaRPr lang="en-US" dirty="0"/>
        </a:p>
      </dgm:t>
    </dgm:pt>
    <dgm:pt modelId="{C2B388B1-B7F3-44B5-BABF-7E9E24D79E5F}" type="parTrans" cxnId="{2B357CB8-DCA5-412A-9C05-871B91287F75}">
      <dgm:prSet/>
      <dgm:spPr/>
      <dgm:t>
        <a:bodyPr/>
        <a:lstStyle/>
        <a:p>
          <a:endParaRPr lang="en-US"/>
        </a:p>
      </dgm:t>
    </dgm:pt>
    <dgm:pt modelId="{2D92CB16-AFF4-417E-81F2-A90C91600583}" type="sibTrans" cxnId="{2B357CB8-DCA5-412A-9C05-871B91287F75}">
      <dgm:prSet/>
      <dgm:spPr/>
      <dgm:t>
        <a:bodyPr/>
        <a:lstStyle/>
        <a:p>
          <a:endParaRPr lang="en-US"/>
        </a:p>
      </dgm:t>
    </dgm:pt>
    <dgm:pt modelId="{DC30FE31-FA77-45AC-80C2-2CE02F0C57F4}">
      <dgm:prSet phldrT="[Text]"/>
      <dgm:spPr/>
      <dgm:t>
        <a:bodyPr/>
        <a:lstStyle/>
        <a:p>
          <a:r>
            <a:rPr lang="en-US" dirty="0" smtClean="0"/>
            <a:t>Eliminate (</a:t>
          </a:r>
          <a:r>
            <a:rPr lang="en-US" dirty="0" err="1" smtClean="0"/>
            <a:t>Loại</a:t>
          </a:r>
          <a:r>
            <a:rPr lang="en-US" dirty="0" smtClean="0"/>
            <a:t> </a:t>
          </a:r>
          <a:r>
            <a:rPr lang="en-US" dirty="0" err="1" smtClean="0"/>
            <a:t>bỏ</a:t>
          </a:r>
          <a:r>
            <a:rPr lang="en-US" dirty="0" smtClean="0"/>
            <a:t>)</a:t>
          </a:r>
          <a:endParaRPr lang="en-US" dirty="0"/>
        </a:p>
      </dgm:t>
    </dgm:pt>
    <dgm:pt modelId="{703EC58D-63F5-45FD-AFB2-B93473A4790B}" type="parTrans" cxnId="{5377DA12-A6AB-43C8-8F6F-6EB81669CB6F}">
      <dgm:prSet/>
      <dgm:spPr/>
      <dgm:t>
        <a:bodyPr/>
        <a:lstStyle/>
        <a:p>
          <a:endParaRPr lang="en-US"/>
        </a:p>
      </dgm:t>
    </dgm:pt>
    <dgm:pt modelId="{FDD1AC39-D18D-4BF5-8D54-89BC8C5D0086}" type="sibTrans" cxnId="{5377DA12-A6AB-43C8-8F6F-6EB81669CB6F}">
      <dgm:prSet/>
      <dgm:spPr/>
      <dgm:t>
        <a:bodyPr/>
        <a:lstStyle/>
        <a:p>
          <a:endParaRPr lang="en-US"/>
        </a:p>
      </dgm:t>
    </dgm:pt>
    <dgm:pt modelId="{376769B2-F10B-46E0-A044-E99E0F0635A1}">
      <dgm:prSet phldrT="[Text]"/>
      <dgm:spPr/>
      <dgm:t>
        <a:bodyPr/>
        <a:lstStyle/>
        <a:p>
          <a:r>
            <a:rPr lang="en-US" dirty="0" err="1" smtClean="0"/>
            <a:t>Reserse</a:t>
          </a:r>
          <a:r>
            <a:rPr lang="en-US" dirty="0" smtClean="0"/>
            <a:t> (</a:t>
          </a:r>
          <a:r>
            <a:rPr lang="en-US" dirty="0" err="1" smtClean="0"/>
            <a:t>Đảo</a:t>
          </a:r>
          <a:r>
            <a:rPr lang="en-US" dirty="0" smtClean="0"/>
            <a:t> </a:t>
          </a:r>
          <a:r>
            <a:rPr lang="en-US" dirty="0" err="1" smtClean="0"/>
            <a:t>ngược</a:t>
          </a:r>
          <a:r>
            <a:rPr lang="en-US" dirty="0" smtClean="0"/>
            <a:t>)</a:t>
          </a:r>
          <a:endParaRPr lang="en-US" dirty="0"/>
        </a:p>
      </dgm:t>
    </dgm:pt>
    <dgm:pt modelId="{3A3D8805-F29F-4691-8BE9-3B71EC27D7C2}" type="parTrans" cxnId="{C20960E8-524A-4310-9CBE-1D3BD285604A}">
      <dgm:prSet/>
      <dgm:spPr/>
      <dgm:t>
        <a:bodyPr/>
        <a:lstStyle/>
        <a:p>
          <a:endParaRPr lang="en-US"/>
        </a:p>
      </dgm:t>
    </dgm:pt>
    <dgm:pt modelId="{532A68C5-ACF4-4F33-ABBE-0ED1417605AB}" type="sibTrans" cxnId="{C20960E8-524A-4310-9CBE-1D3BD285604A}">
      <dgm:prSet/>
      <dgm:spPr/>
      <dgm:t>
        <a:bodyPr/>
        <a:lstStyle/>
        <a:p>
          <a:endParaRPr lang="en-US"/>
        </a:p>
      </dgm:t>
    </dgm:pt>
    <dgm:pt modelId="{9C879CEB-2D22-4345-B0CE-A1D686CE64BF}">
      <dgm:prSet phldrT="[Text]"/>
      <dgm:spPr/>
      <dgm:t>
        <a:bodyPr/>
        <a:lstStyle/>
        <a:p>
          <a:r>
            <a:rPr lang="en-US" dirty="0" smtClean="0"/>
            <a:t>Modify (</a:t>
          </a:r>
          <a:r>
            <a:rPr lang="en-US" dirty="0" err="1" smtClean="0"/>
            <a:t>Hiệu</a:t>
          </a:r>
          <a:r>
            <a:rPr lang="en-US" dirty="0" smtClean="0"/>
            <a:t> </a:t>
          </a:r>
          <a:r>
            <a:rPr lang="en-US" dirty="0" err="1" smtClean="0"/>
            <a:t>chĩnh</a:t>
          </a:r>
          <a:r>
            <a:rPr lang="en-US" dirty="0" smtClean="0"/>
            <a:t>)</a:t>
          </a:r>
          <a:endParaRPr lang="en-US" dirty="0"/>
        </a:p>
      </dgm:t>
    </dgm:pt>
    <dgm:pt modelId="{DEE27146-F9B8-433A-BEF8-AAE2F25AB5DE}" type="parTrans" cxnId="{D2D05825-57A5-4CD4-BE23-A01349626D7C}">
      <dgm:prSet/>
      <dgm:spPr/>
      <dgm:t>
        <a:bodyPr/>
        <a:lstStyle/>
        <a:p>
          <a:endParaRPr lang="en-US"/>
        </a:p>
      </dgm:t>
    </dgm:pt>
    <dgm:pt modelId="{20B0A2F0-707C-4161-BBB0-6E6D3DAF7124}" type="sibTrans" cxnId="{D2D05825-57A5-4CD4-BE23-A01349626D7C}">
      <dgm:prSet/>
      <dgm:spPr/>
      <dgm:t>
        <a:bodyPr/>
        <a:lstStyle/>
        <a:p>
          <a:endParaRPr lang="en-US"/>
        </a:p>
      </dgm:t>
    </dgm:pt>
    <dgm:pt modelId="{CAAAF159-EADA-4DF7-BDE5-650D83564749}">
      <dgm:prSet phldrT="[Text]"/>
      <dgm:spPr/>
      <dgm:t>
        <a:bodyPr/>
        <a:lstStyle/>
        <a:p>
          <a:r>
            <a:rPr lang="en-US" dirty="0" smtClean="0">
              <a:hlinkClick xmlns:r="http://schemas.openxmlformats.org/officeDocument/2006/relationships" r:id="rId3" action="ppaction://hlinksldjump"/>
            </a:rPr>
            <a:t>Adapt (</a:t>
          </a:r>
          <a:r>
            <a:rPr lang="en-US" dirty="0" err="1" smtClean="0">
              <a:hlinkClick xmlns:r="http://schemas.openxmlformats.org/officeDocument/2006/relationships" r:id="rId3" action="ppaction://hlinksldjump"/>
            </a:rPr>
            <a:t>Thích</a:t>
          </a:r>
          <a:r>
            <a:rPr lang="en-US" dirty="0" smtClean="0">
              <a:hlinkClick xmlns:r="http://schemas.openxmlformats.org/officeDocument/2006/relationships" r:id="rId3" action="ppaction://hlinksldjump"/>
            </a:rPr>
            <a:t> </a:t>
          </a:r>
          <a:r>
            <a:rPr lang="en-US" dirty="0" err="1" smtClean="0">
              <a:hlinkClick xmlns:r="http://schemas.openxmlformats.org/officeDocument/2006/relationships" r:id="rId3" action="ppaction://hlinksldjump"/>
            </a:rPr>
            <a:t>nghi</a:t>
          </a:r>
          <a:r>
            <a:rPr lang="en-US" dirty="0" smtClean="0">
              <a:hlinkClick xmlns:r="http://schemas.openxmlformats.org/officeDocument/2006/relationships" r:id="rId3" action="ppaction://hlinksldjump"/>
            </a:rPr>
            <a:t>)</a:t>
          </a:r>
          <a:endParaRPr lang="en-US" dirty="0"/>
        </a:p>
      </dgm:t>
    </dgm:pt>
    <dgm:pt modelId="{0A287575-6680-4487-A876-66254F3F6802}" type="parTrans" cxnId="{0121C1EC-4427-4205-B3E5-DAB225B7EDF7}">
      <dgm:prSet/>
      <dgm:spPr/>
      <dgm:t>
        <a:bodyPr/>
        <a:lstStyle/>
        <a:p>
          <a:endParaRPr lang="en-US"/>
        </a:p>
      </dgm:t>
    </dgm:pt>
    <dgm:pt modelId="{D7DB8632-E1B4-4D96-85E2-F34D7AF0C96E}" type="sibTrans" cxnId="{0121C1EC-4427-4205-B3E5-DAB225B7EDF7}">
      <dgm:prSet/>
      <dgm:spPr/>
      <dgm:t>
        <a:bodyPr/>
        <a:lstStyle/>
        <a:p>
          <a:endParaRPr lang="en-US"/>
        </a:p>
      </dgm:t>
    </dgm:pt>
    <dgm:pt modelId="{075184E2-B3FA-4AAE-9130-029E4B3B4315}" type="pres">
      <dgm:prSet presAssocID="{AD08DA1F-3152-4569-8682-6E9D4CBB7E14}" presName="cycle" presStyleCnt="0">
        <dgm:presLayoutVars>
          <dgm:dir/>
          <dgm:resizeHandles val="exact"/>
        </dgm:presLayoutVars>
      </dgm:prSet>
      <dgm:spPr/>
    </dgm:pt>
    <dgm:pt modelId="{B9C3173C-35C0-4CFB-95B3-F10D53B2AAD6}" type="pres">
      <dgm:prSet presAssocID="{18F1CF5F-D367-4302-A89E-6A610FCBFA12}" presName="node" presStyleLbl="node1" presStyleIdx="0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8BB90DA-E0AC-4383-8BD5-1BEBB10ACD2E}" type="pres">
      <dgm:prSet presAssocID="{22CF2294-16CC-4761-878A-46CD966DF05E}" presName="sibTrans" presStyleLbl="sibTrans2D1" presStyleIdx="0" presStyleCnt="7"/>
      <dgm:spPr/>
    </dgm:pt>
    <dgm:pt modelId="{A80E545D-5EE2-4227-BFAC-F40646FA33F3}" type="pres">
      <dgm:prSet presAssocID="{22CF2294-16CC-4761-878A-46CD966DF05E}" presName="connectorText" presStyleLbl="sibTrans2D1" presStyleIdx="0" presStyleCnt="7"/>
      <dgm:spPr/>
    </dgm:pt>
    <dgm:pt modelId="{9F3AA7F2-92C2-431F-A4AD-3AFCEFEAA6FF}" type="pres">
      <dgm:prSet presAssocID="{8D9714C7-DA54-4FA9-A419-8FED657E20E5}" presName="node" presStyleLbl="node1" presStyleIdx="1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E3E232B-D89F-4968-8647-7BE51DD2CD1B}" type="pres">
      <dgm:prSet presAssocID="{A5225E7F-F6E2-4A4B-97C3-0A8A72063BB2}" presName="sibTrans" presStyleLbl="sibTrans2D1" presStyleIdx="1" presStyleCnt="7"/>
      <dgm:spPr/>
    </dgm:pt>
    <dgm:pt modelId="{919BE743-569C-4B8A-B096-7983AC5A772D}" type="pres">
      <dgm:prSet presAssocID="{A5225E7F-F6E2-4A4B-97C3-0A8A72063BB2}" presName="connectorText" presStyleLbl="sibTrans2D1" presStyleIdx="1" presStyleCnt="7"/>
      <dgm:spPr/>
    </dgm:pt>
    <dgm:pt modelId="{280B3DE3-7866-4A47-85FA-EED8DFCA29A6}" type="pres">
      <dgm:prSet presAssocID="{CAAAF159-EADA-4DF7-BDE5-650D83564749}" presName="node" presStyleLbl="node1" presStyleIdx="2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BFA808B-437B-4881-86AE-A65F90676DD0}" type="pres">
      <dgm:prSet presAssocID="{D7DB8632-E1B4-4D96-85E2-F34D7AF0C96E}" presName="sibTrans" presStyleLbl="sibTrans2D1" presStyleIdx="2" presStyleCnt="7"/>
      <dgm:spPr/>
    </dgm:pt>
    <dgm:pt modelId="{D1CB1C3A-6F6F-4230-8B92-AB29C4B4D630}" type="pres">
      <dgm:prSet presAssocID="{D7DB8632-E1B4-4D96-85E2-F34D7AF0C96E}" presName="connectorText" presStyleLbl="sibTrans2D1" presStyleIdx="2" presStyleCnt="7"/>
      <dgm:spPr/>
    </dgm:pt>
    <dgm:pt modelId="{C3FCF77C-D1A3-474A-AD72-2D68FAF46E1C}" type="pres">
      <dgm:prSet presAssocID="{9C879CEB-2D22-4345-B0CE-A1D686CE64BF}" presName="node" presStyleLbl="node1" presStyleIdx="3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A14851F-D7ED-4066-B247-0FEDA046CE1F}" type="pres">
      <dgm:prSet presAssocID="{20B0A2F0-707C-4161-BBB0-6E6D3DAF7124}" presName="sibTrans" presStyleLbl="sibTrans2D1" presStyleIdx="3" presStyleCnt="7"/>
      <dgm:spPr/>
    </dgm:pt>
    <dgm:pt modelId="{836692F6-16DF-4803-A53E-3A7297C5D37C}" type="pres">
      <dgm:prSet presAssocID="{20B0A2F0-707C-4161-BBB0-6E6D3DAF7124}" presName="connectorText" presStyleLbl="sibTrans2D1" presStyleIdx="3" presStyleCnt="7"/>
      <dgm:spPr/>
    </dgm:pt>
    <dgm:pt modelId="{66A833F8-3F97-493E-B962-90A199E2A134}" type="pres">
      <dgm:prSet presAssocID="{BAA03CB3-D4BB-49B2-BA7B-2E94DB7F990E}" presName="node" presStyleLbl="node1" presStyleIdx="4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FB91DEF-6514-4C45-8A2E-C1BA2AF4E3E2}" type="pres">
      <dgm:prSet presAssocID="{2D92CB16-AFF4-417E-81F2-A90C91600583}" presName="sibTrans" presStyleLbl="sibTrans2D1" presStyleIdx="4" presStyleCnt="7"/>
      <dgm:spPr/>
    </dgm:pt>
    <dgm:pt modelId="{9EEA7F23-58CE-4156-833D-60C2D9B5C7D4}" type="pres">
      <dgm:prSet presAssocID="{2D92CB16-AFF4-417E-81F2-A90C91600583}" presName="connectorText" presStyleLbl="sibTrans2D1" presStyleIdx="4" presStyleCnt="7"/>
      <dgm:spPr/>
    </dgm:pt>
    <dgm:pt modelId="{A4E29BF6-AA89-40B1-9734-F84466F4CF52}" type="pres">
      <dgm:prSet presAssocID="{DC30FE31-FA77-45AC-80C2-2CE02F0C57F4}" presName="node" presStyleLbl="node1" presStyleIdx="5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35085D4-8F1C-497E-A167-5CAE85A059C1}" type="pres">
      <dgm:prSet presAssocID="{FDD1AC39-D18D-4BF5-8D54-89BC8C5D0086}" presName="sibTrans" presStyleLbl="sibTrans2D1" presStyleIdx="5" presStyleCnt="7"/>
      <dgm:spPr/>
    </dgm:pt>
    <dgm:pt modelId="{498048EB-6ED2-4B49-91A3-B4DBA5B48B87}" type="pres">
      <dgm:prSet presAssocID="{FDD1AC39-D18D-4BF5-8D54-89BC8C5D0086}" presName="connectorText" presStyleLbl="sibTrans2D1" presStyleIdx="5" presStyleCnt="7"/>
      <dgm:spPr/>
    </dgm:pt>
    <dgm:pt modelId="{76A8AD7D-1781-42CE-8A0A-417421E9D088}" type="pres">
      <dgm:prSet presAssocID="{376769B2-F10B-46E0-A044-E99E0F0635A1}" presName="node" presStyleLbl="node1" presStyleIdx="6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ADADD1A-E69F-48FD-9EA9-4F941EF1D388}" type="pres">
      <dgm:prSet presAssocID="{532A68C5-ACF4-4F33-ABBE-0ED1417605AB}" presName="sibTrans" presStyleLbl="sibTrans2D1" presStyleIdx="6" presStyleCnt="7"/>
      <dgm:spPr/>
    </dgm:pt>
    <dgm:pt modelId="{C6007DEE-0716-4BE6-BAB5-CD489181FFFB}" type="pres">
      <dgm:prSet presAssocID="{532A68C5-ACF4-4F33-ABBE-0ED1417605AB}" presName="connectorText" presStyleLbl="sibTrans2D1" presStyleIdx="6" presStyleCnt="7"/>
      <dgm:spPr/>
    </dgm:pt>
  </dgm:ptLst>
  <dgm:cxnLst>
    <dgm:cxn modelId="{2B357CB8-DCA5-412A-9C05-871B91287F75}" srcId="{AD08DA1F-3152-4569-8682-6E9D4CBB7E14}" destId="{BAA03CB3-D4BB-49B2-BA7B-2E94DB7F990E}" srcOrd="4" destOrd="0" parTransId="{C2B388B1-B7F3-44B5-BABF-7E9E24D79E5F}" sibTransId="{2D92CB16-AFF4-417E-81F2-A90C91600583}"/>
    <dgm:cxn modelId="{1949ED4B-91A9-41F8-B723-54F18B6B9ACD}" type="presOf" srcId="{A5225E7F-F6E2-4A4B-97C3-0A8A72063BB2}" destId="{9E3E232B-D89F-4968-8647-7BE51DD2CD1B}" srcOrd="0" destOrd="0" presId="urn:microsoft.com/office/officeart/2005/8/layout/cycle2"/>
    <dgm:cxn modelId="{5377DA12-A6AB-43C8-8F6F-6EB81669CB6F}" srcId="{AD08DA1F-3152-4569-8682-6E9D4CBB7E14}" destId="{DC30FE31-FA77-45AC-80C2-2CE02F0C57F4}" srcOrd="5" destOrd="0" parTransId="{703EC58D-63F5-45FD-AFB2-B93473A4790B}" sibTransId="{FDD1AC39-D18D-4BF5-8D54-89BC8C5D0086}"/>
    <dgm:cxn modelId="{98C79AEA-7B74-4440-BF1F-6DEAF6C2301A}" type="presOf" srcId="{8D9714C7-DA54-4FA9-A419-8FED657E20E5}" destId="{9F3AA7F2-92C2-431F-A4AD-3AFCEFEAA6FF}" srcOrd="0" destOrd="0" presId="urn:microsoft.com/office/officeart/2005/8/layout/cycle2"/>
    <dgm:cxn modelId="{D2D05825-57A5-4CD4-BE23-A01349626D7C}" srcId="{AD08DA1F-3152-4569-8682-6E9D4CBB7E14}" destId="{9C879CEB-2D22-4345-B0CE-A1D686CE64BF}" srcOrd="3" destOrd="0" parTransId="{DEE27146-F9B8-433A-BEF8-AAE2F25AB5DE}" sibTransId="{20B0A2F0-707C-4161-BBB0-6E6D3DAF7124}"/>
    <dgm:cxn modelId="{943C9C58-2F41-4B02-9E4D-0E9B804DCE15}" type="presOf" srcId="{20B0A2F0-707C-4161-BBB0-6E6D3DAF7124}" destId="{9A14851F-D7ED-4066-B247-0FEDA046CE1F}" srcOrd="0" destOrd="0" presId="urn:microsoft.com/office/officeart/2005/8/layout/cycle2"/>
    <dgm:cxn modelId="{26F94DD3-9009-4459-B249-D17DED053E35}" type="presOf" srcId="{A5225E7F-F6E2-4A4B-97C3-0A8A72063BB2}" destId="{919BE743-569C-4B8A-B096-7983AC5A772D}" srcOrd="1" destOrd="0" presId="urn:microsoft.com/office/officeart/2005/8/layout/cycle2"/>
    <dgm:cxn modelId="{57DB26C9-4AD8-474D-A89F-0758FEE97B6F}" type="presOf" srcId="{CAAAF159-EADA-4DF7-BDE5-650D83564749}" destId="{280B3DE3-7866-4A47-85FA-EED8DFCA29A6}" srcOrd="0" destOrd="0" presId="urn:microsoft.com/office/officeart/2005/8/layout/cycle2"/>
    <dgm:cxn modelId="{F34D0B80-9081-450C-B705-4B8B9FB17727}" type="presOf" srcId="{20B0A2F0-707C-4161-BBB0-6E6D3DAF7124}" destId="{836692F6-16DF-4803-A53E-3A7297C5D37C}" srcOrd="1" destOrd="0" presId="urn:microsoft.com/office/officeart/2005/8/layout/cycle2"/>
    <dgm:cxn modelId="{38E69908-10C4-4373-953D-BEED704E7F55}" srcId="{AD08DA1F-3152-4569-8682-6E9D4CBB7E14}" destId="{18F1CF5F-D367-4302-A89E-6A610FCBFA12}" srcOrd="0" destOrd="0" parTransId="{5D7E4447-B482-4DB9-8173-B8CCE2846589}" sibTransId="{22CF2294-16CC-4761-878A-46CD966DF05E}"/>
    <dgm:cxn modelId="{C20960E8-524A-4310-9CBE-1D3BD285604A}" srcId="{AD08DA1F-3152-4569-8682-6E9D4CBB7E14}" destId="{376769B2-F10B-46E0-A044-E99E0F0635A1}" srcOrd="6" destOrd="0" parTransId="{3A3D8805-F29F-4691-8BE9-3B71EC27D7C2}" sibTransId="{532A68C5-ACF4-4F33-ABBE-0ED1417605AB}"/>
    <dgm:cxn modelId="{0C4929FC-22F9-4025-83CC-1BA5E3BE8CE4}" type="presOf" srcId="{D7DB8632-E1B4-4D96-85E2-F34D7AF0C96E}" destId="{3BFA808B-437B-4881-86AE-A65F90676DD0}" srcOrd="0" destOrd="0" presId="urn:microsoft.com/office/officeart/2005/8/layout/cycle2"/>
    <dgm:cxn modelId="{29D7AC6E-4281-4FBA-8691-7F7C1E90F82B}" type="presOf" srcId="{AD08DA1F-3152-4569-8682-6E9D4CBB7E14}" destId="{075184E2-B3FA-4AAE-9130-029E4B3B4315}" srcOrd="0" destOrd="0" presId="urn:microsoft.com/office/officeart/2005/8/layout/cycle2"/>
    <dgm:cxn modelId="{EA4E7504-CA80-41E9-83A4-0273ADA6CE93}" type="presOf" srcId="{532A68C5-ACF4-4F33-ABBE-0ED1417605AB}" destId="{BADADD1A-E69F-48FD-9EA9-4F941EF1D388}" srcOrd="0" destOrd="0" presId="urn:microsoft.com/office/officeart/2005/8/layout/cycle2"/>
    <dgm:cxn modelId="{9AEA982D-4898-47B5-9369-07C22579F6B1}" type="presOf" srcId="{2D92CB16-AFF4-417E-81F2-A90C91600583}" destId="{9EEA7F23-58CE-4156-833D-60C2D9B5C7D4}" srcOrd="1" destOrd="0" presId="urn:microsoft.com/office/officeart/2005/8/layout/cycle2"/>
    <dgm:cxn modelId="{CEB997CA-764C-4516-8EE7-F702367A9627}" type="presOf" srcId="{18F1CF5F-D367-4302-A89E-6A610FCBFA12}" destId="{B9C3173C-35C0-4CFB-95B3-F10D53B2AAD6}" srcOrd="0" destOrd="0" presId="urn:microsoft.com/office/officeart/2005/8/layout/cycle2"/>
    <dgm:cxn modelId="{0121C1EC-4427-4205-B3E5-DAB225B7EDF7}" srcId="{AD08DA1F-3152-4569-8682-6E9D4CBB7E14}" destId="{CAAAF159-EADA-4DF7-BDE5-650D83564749}" srcOrd="2" destOrd="0" parTransId="{0A287575-6680-4487-A876-66254F3F6802}" sibTransId="{D7DB8632-E1B4-4D96-85E2-F34D7AF0C96E}"/>
    <dgm:cxn modelId="{47FF22DC-697A-4E6B-9236-DEBBCE71385F}" type="presOf" srcId="{BAA03CB3-D4BB-49B2-BA7B-2E94DB7F990E}" destId="{66A833F8-3F97-493E-B962-90A199E2A134}" srcOrd="0" destOrd="0" presId="urn:microsoft.com/office/officeart/2005/8/layout/cycle2"/>
    <dgm:cxn modelId="{F10A373E-2EAD-4EE4-99B2-81AA8A2E20EE}" type="presOf" srcId="{532A68C5-ACF4-4F33-ABBE-0ED1417605AB}" destId="{C6007DEE-0716-4BE6-BAB5-CD489181FFFB}" srcOrd="1" destOrd="0" presId="urn:microsoft.com/office/officeart/2005/8/layout/cycle2"/>
    <dgm:cxn modelId="{C379BCE4-97B2-44D9-BEFE-2BCA213B7B4D}" type="presOf" srcId="{FDD1AC39-D18D-4BF5-8D54-89BC8C5D0086}" destId="{498048EB-6ED2-4B49-91A3-B4DBA5B48B87}" srcOrd="1" destOrd="0" presId="urn:microsoft.com/office/officeart/2005/8/layout/cycle2"/>
    <dgm:cxn modelId="{AF1AC50C-EE74-4F5A-904B-2A742E29E280}" type="presOf" srcId="{2D92CB16-AFF4-417E-81F2-A90C91600583}" destId="{DFB91DEF-6514-4C45-8A2E-C1BA2AF4E3E2}" srcOrd="0" destOrd="0" presId="urn:microsoft.com/office/officeart/2005/8/layout/cycle2"/>
    <dgm:cxn modelId="{CD1F940D-44D2-446F-A9C7-9901585A616B}" type="presOf" srcId="{22CF2294-16CC-4761-878A-46CD966DF05E}" destId="{58BB90DA-E0AC-4383-8BD5-1BEBB10ACD2E}" srcOrd="0" destOrd="0" presId="urn:microsoft.com/office/officeart/2005/8/layout/cycle2"/>
    <dgm:cxn modelId="{26BDC86A-52FF-41DF-93A6-8A65FEF01957}" type="presOf" srcId="{376769B2-F10B-46E0-A044-E99E0F0635A1}" destId="{76A8AD7D-1781-42CE-8A0A-417421E9D088}" srcOrd="0" destOrd="0" presId="urn:microsoft.com/office/officeart/2005/8/layout/cycle2"/>
    <dgm:cxn modelId="{03138BEA-06AA-429E-B3CF-E70C23C8B29C}" srcId="{AD08DA1F-3152-4569-8682-6E9D4CBB7E14}" destId="{8D9714C7-DA54-4FA9-A419-8FED657E20E5}" srcOrd="1" destOrd="0" parTransId="{C360D528-8653-44F3-9018-5C816FE7A3BB}" sibTransId="{A5225E7F-F6E2-4A4B-97C3-0A8A72063BB2}"/>
    <dgm:cxn modelId="{2EFA2B73-3572-42C8-ADF8-B004FC338516}" type="presOf" srcId="{22CF2294-16CC-4761-878A-46CD966DF05E}" destId="{A80E545D-5EE2-4227-BFAC-F40646FA33F3}" srcOrd="1" destOrd="0" presId="urn:microsoft.com/office/officeart/2005/8/layout/cycle2"/>
    <dgm:cxn modelId="{F94AFFCA-62E1-41B2-AEC2-9200A1C2DAAB}" type="presOf" srcId="{FDD1AC39-D18D-4BF5-8D54-89BC8C5D0086}" destId="{A35085D4-8F1C-497E-A167-5CAE85A059C1}" srcOrd="0" destOrd="0" presId="urn:microsoft.com/office/officeart/2005/8/layout/cycle2"/>
    <dgm:cxn modelId="{48AFDBD9-7D11-4F13-B375-8708FA7EEDB2}" type="presOf" srcId="{9C879CEB-2D22-4345-B0CE-A1D686CE64BF}" destId="{C3FCF77C-D1A3-474A-AD72-2D68FAF46E1C}" srcOrd="0" destOrd="0" presId="urn:microsoft.com/office/officeart/2005/8/layout/cycle2"/>
    <dgm:cxn modelId="{50F5D012-BD79-483B-9D19-4B2AABE773C1}" type="presOf" srcId="{D7DB8632-E1B4-4D96-85E2-F34D7AF0C96E}" destId="{D1CB1C3A-6F6F-4230-8B92-AB29C4B4D630}" srcOrd="1" destOrd="0" presId="urn:microsoft.com/office/officeart/2005/8/layout/cycle2"/>
    <dgm:cxn modelId="{D72DE7B2-B815-4BF2-9F0B-D2639BBE8517}" type="presOf" srcId="{DC30FE31-FA77-45AC-80C2-2CE02F0C57F4}" destId="{A4E29BF6-AA89-40B1-9734-F84466F4CF52}" srcOrd="0" destOrd="0" presId="urn:microsoft.com/office/officeart/2005/8/layout/cycle2"/>
    <dgm:cxn modelId="{81975C84-8079-44BE-A1DF-A2FD2187DDED}" type="presParOf" srcId="{075184E2-B3FA-4AAE-9130-029E4B3B4315}" destId="{B9C3173C-35C0-4CFB-95B3-F10D53B2AAD6}" srcOrd="0" destOrd="0" presId="urn:microsoft.com/office/officeart/2005/8/layout/cycle2"/>
    <dgm:cxn modelId="{92570E4B-0ACE-4254-913E-418C30AB156D}" type="presParOf" srcId="{075184E2-B3FA-4AAE-9130-029E4B3B4315}" destId="{58BB90DA-E0AC-4383-8BD5-1BEBB10ACD2E}" srcOrd="1" destOrd="0" presId="urn:microsoft.com/office/officeart/2005/8/layout/cycle2"/>
    <dgm:cxn modelId="{FFBF06FF-08E7-4B78-9DA8-88EA2F5FECB4}" type="presParOf" srcId="{58BB90DA-E0AC-4383-8BD5-1BEBB10ACD2E}" destId="{A80E545D-5EE2-4227-BFAC-F40646FA33F3}" srcOrd="0" destOrd="0" presId="urn:microsoft.com/office/officeart/2005/8/layout/cycle2"/>
    <dgm:cxn modelId="{F9D22DDD-C578-41F4-A3EB-CF414E6A971C}" type="presParOf" srcId="{075184E2-B3FA-4AAE-9130-029E4B3B4315}" destId="{9F3AA7F2-92C2-431F-A4AD-3AFCEFEAA6FF}" srcOrd="2" destOrd="0" presId="urn:microsoft.com/office/officeart/2005/8/layout/cycle2"/>
    <dgm:cxn modelId="{8D8BE06A-9443-42B4-BAD5-95FE867AC407}" type="presParOf" srcId="{075184E2-B3FA-4AAE-9130-029E4B3B4315}" destId="{9E3E232B-D89F-4968-8647-7BE51DD2CD1B}" srcOrd="3" destOrd="0" presId="urn:microsoft.com/office/officeart/2005/8/layout/cycle2"/>
    <dgm:cxn modelId="{B3D2B854-48B7-4F34-97AD-003B813ECCE3}" type="presParOf" srcId="{9E3E232B-D89F-4968-8647-7BE51DD2CD1B}" destId="{919BE743-569C-4B8A-B096-7983AC5A772D}" srcOrd="0" destOrd="0" presId="urn:microsoft.com/office/officeart/2005/8/layout/cycle2"/>
    <dgm:cxn modelId="{7ED47A7A-31FE-47AC-B4D9-047835F42A8F}" type="presParOf" srcId="{075184E2-B3FA-4AAE-9130-029E4B3B4315}" destId="{280B3DE3-7866-4A47-85FA-EED8DFCA29A6}" srcOrd="4" destOrd="0" presId="urn:microsoft.com/office/officeart/2005/8/layout/cycle2"/>
    <dgm:cxn modelId="{B0DF6006-3946-4A5C-96D3-5FD2694D3C71}" type="presParOf" srcId="{075184E2-B3FA-4AAE-9130-029E4B3B4315}" destId="{3BFA808B-437B-4881-86AE-A65F90676DD0}" srcOrd="5" destOrd="0" presId="urn:microsoft.com/office/officeart/2005/8/layout/cycle2"/>
    <dgm:cxn modelId="{B7026FD8-FDDD-418C-A7A1-B3027428C126}" type="presParOf" srcId="{3BFA808B-437B-4881-86AE-A65F90676DD0}" destId="{D1CB1C3A-6F6F-4230-8B92-AB29C4B4D630}" srcOrd="0" destOrd="0" presId="urn:microsoft.com/office/officeart/2005/8/layout/cycle2"/>
    <dgm:cxn modelId="{D49B41BC-D7CF-4E20-A8BE-368AD33DFCD8}" type="presParOf" srcId="{075184E2-B3FA-4AAE-9130-029E4B3B4315}" destId="{C3FCF77C-D1A3-474A-AD72-2D68FAF46E1C}" srcOrd="6" destOrd="0" presId="urn:microsoft.com/office/officeart/2005/8/layout/cycle2"/>
    <dgm:cxn modelId="{31F2722B-C278-448E-AA7B-E8DBCD45A51B}" type="presParOf" srcId="{075184E2-B3FA-4AAE-9130-029E4B3B4315}" destId="{9A14851F-D7ED-4066-B247-0FEDA046CE1F}" srcOrd="7" destOrd="0" presId="urn:microsoft.com/office/officeart/2005/8/layout/cycle2"/>
    <dgm:cxn modelId="{E417A8F4-0D81-4032-A93F-C09C4F3EE9E4}" type="presParOf" srcId="{9A14851F-D7ED-4066-B247-0FEDA046CE1F}" destId="{836692F6-16DF-4803-A53E-3A7297C5D37C}" srcOrd="0" destOrd="0" presId="urn:microsoft.com/office/officeart/2005/8/layout/cycle2"/>
    <dgm:cxn modelId="{EEF8F5AA-F05F-445B-834C-4BFE3719360C}" type="presParOf" srcId="{075184E2-B3FA-4AAE-9130-029E4B3B4315}" destId="{66A833F8-3F97-493E-B962-90A199E2A134}" srcOrd="8" destOrd="0" presId="urn:microsoft.com/office/officeart/2005/8/layout/cycle2"/>
    <dgm:cxn modelId="{ED0AE14D-9FE4-49C7-80A0-39FD423EDD53}" type="presParOf" srcId="{075184E2-B3FA-4AAE-9130-029E4B3B4315}" destId="{DFB91DEF-6514-4C45-8A2E-C1BA2AF4E3E2}" srcOrd="9" destOrd="0" presId="urn:microsoft.com/office/officeart/2005/8/layout/cycle2"/>
    <dgm:cxn modelId="{C066DB95-B479-4AAF-B2F9-4761F55043D1}" type="presParOf" srcId="{DFB91DEF-6514-4C45-8A2E-C1BA2AF4E3E2}" destId="{9EEA7F23-58CE-4156-833D-60C2D9B5C7D4}" srcOrd="0" destOrd="0" presId="urn:microsoft.com/office/officeart/2005/8/layout/cycle2"/>
    <dgm:cxn modelId="{E8AC9F2C-324C-4F31-B947-14953CEC8D13}" type="presParOf" srcId="{075184E2-B3FA-4AAE-9130-029E4B3B4315}" destId="{A4E29BF6-AA89-40B1-9734-F84466F4CF52}" srcOrd="10" destOrd="0" presId="urn:microsoft.com/office/officeart/2005/8/layout/cycle2"/>
    <dgm:cxn modelId="{96F96BA8-1CB7-4EBE-A102-720C41785567}" type="presParOf" srcId="{075184E2-B3FA-4AAE-9130-029E4B3B4315}" destId="{A35085D4-8F1C-497E-A167-5CAE85A059C1}" srcOrd="11" destOrd="0" presId="urn:microsoft.com/office/officeart/2005/8/layout/cycle2"/>
    <dgm:cxn modelId="{A60E69D6-B5BB-4765-A531-4B34C7B70A19}" type="presParOf" srcId="{A35085D4-8F1C-497E-A167-5CAE85A059C1}" destId="{498048EB-6ED2-4B49-91A3-B4DBA5B48B87}" srcOrd="0" destOrd="0" presId="urn:microsoft.com/office/officeart/2005/8/layout/cycle2"/>
    <dgm:cxn modelId="{CDBC9845-1B5C-424B-AEFD-0A012DB20892}" type="presParOf" srcId="{075184E2-B3FA-4AAE-9130-029E4B3B4315}" destId="{76A8AD7D-1781-42CE-8A0A-417421E9D088}" srcOrd="12" destOrd="0" presId="urn:microsoft.com/office/officeart/2005/8/layout/cycle2"/>
    <dgm:cxn modelId="{9F50F6A6-27FD-4F26-B8BD-E2732FBBE147}" type="presParOf" srcId="{075184E2-B3FA-4AAE-9130-029E4B3B4315}" destId="{BADADD1A-E69F-48FD-9EA9-4F941EF1D388}" srcOrd="13" destOrd="0" presId="urn:microsoft.com/office/officeart/2005/8/layout/cycle2"/>
    <dgm:cxn modelId="{B9DAD91B-43B5-47A2-A11E-19E07526BFAC}" type="presParOf" srcId="{BADADD1A-E69F-48FD-9EA9-4F941EF1D388}" destId="{C6007DEE-0716-4BE6-BAB5-CD489181FFFB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9C3173C-35C0-4CFB-95B3-F10D53B2AAD6}">
      <dsp:nvSpPr>
        <dsp:cNvPr id="0" name=""/>
        <dsp:cNvSpPr/>
      </dsp:nvSpPr>
      <dsp:spPr>
        <a:xfrm>
          <a:off x="3758058" y="1467"/>
          <a:ext cx="1170682" cy="117068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 dirty="0" smtClean="0">
              <a:hlinkClick xmlns:r="http://schemas.openxmlformats.org/officeDocument/2006/relationships" r:id="" action="ppaction://hlinksldjump"/>
            </a:rPr>
            <a:t>Substitute (</a:t>
          </a:r>
          <a:r>
            <a:rPr lang="en-US" sz="1500" kern="1200" dirty="0" err="1" smtClean="0">
              <a:hlinkClick xmlns:r="http://schemas.openxmlformats.org/officeDocument/2006/relationships" r:id="" action="ppaction://hlinksldjump"/>
            </a:rPr>
            <a:t>Thay</a:t>
          </a:r>
          <a:r>
            <a:rPr lang="en-US" sz="1500" kern="1200" dirty="0" smtClean="0">
              <a:hlinkClick xmlns:r="http://schemas.openxmlformats.org/officeDocument/2006/relationships" r:id="" action="ppaction://hlinksldjump"/>
            </a:rPr>
            <a:t> </a:t>
          </a:r>
          <a:r>
            <a:rPr lang="en-US" sz="1500" kern="1200" dirty="0" err="1" smtClean="0">
              <a:hlinkClick xmlns:r="http://schemas.openxmlformats.org/officeDocument/2006/relationships" r:id="" action="ppaction://hlinksldjump"/>
            </a:rPr>
            <a:t>thế</a:t>
          </a:r>
          <a:r>
            <a:rPr lang="en-US" sz="1500" kern="1200" dirty="0" smtClean="0">
              <a:hlinkClick xmlns:r="http://schemas.openxmlformats.org/officeDocument/2006/relationships" r:id="" action="ppaction://hlinksldjump"/>
            </a:rPr>
            <a:t>)</a:t>
          </a:r>
          <a:endParaRPr lang="en-US" sz="1500" kern="1200" dirty="0"/>
        </a:p>
      </dsp:txBody>
      <dsp:txXfrm>
        <a:off x="3929500" y="172909"/>
        <a:ext cx="827798" cy="827798"/>
      </dsp:txXfrm>
    </dsp:sp>
    <dsp:sp modelId="{58BB90DA-E0AC-4383-8BD5-1BEBB10ACD2E}">
      <dsp:nvSpPr>
        <dsp:cNvPr id="0" name=""/>
        <dsp:cNvSpPr/>
      </dsp:nvSpPr>
      <dsp:spPr>
        <a:xfrm rot="1542857">
          <a:off x="4972123" y="767242"/>
          <a:ext cx="312351" cy="395105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200" kern="1200"/>
        </a:p>
      </dsp:txBody>
      <dsp:txXfrm>
        <a:off x="4976763" y="825934"/>
        <a:ext cx="218646" cy="237063"/>
      </dsp:txXfrm>
    </dsp:sp>
    <dsp:sp modelId="{9F3AA7F2-92C2-431F-A4AD-3AFCEFEAA6FF}">
      <dsp:nvSpPr>
        <dsp:cNvPr id="0" name=""/>
        <dsp:cNvSpPr/>
      </dsp:nvSpPr>
      <dsp:spPr>
        <a:xfrm>
          <a:off x="5343785" y="765112"/>
          <a:ext cx="1170682" cy="117068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 dirty="0" smtClean="0">
              <a:hlinkClick xmlns:r="http://schemas.openxmlformats.org/officeDocument/2006/relationships" r:id="" action="ppaction://hlinksldjump"/>
            </a:rPr>
            <a:t>Combine (</a:t>
          </a:r>
          <a:r>
            <a:rPr lang="en-US" sz="1500" kern="1200" dirty="0" err="1" smtClean="0">
              <a:hlinkClick xmlns:r="http://schemas.openxmlformats.org/officeDocument/2006/relationships" r:id="" action="ppaction://hlinksldjump"/>
            </a:rPr>
            <a:t>Kết</a:t>
          </a:r>
          <a:r>
            <a:rPr lang="en-US" sz="1500" kern="1200" dirty="0" smtClean="0">
              <a:hlinkClick xmlns:r="http://schemas.openxmlformats.org/officeDocument/2006/relationships" r:id="" action="ppaction://hlinksldjump"/>
            </a:rPr>
            <a:t> </a:t>
          </a:r>
          <a:r>
            <a:rPr lang="en-US" sz="1500" kern="1200" dirty="0" err="1" smtClean="0">
              <a:hlinkClick xmlns:r="http://schemas.openxmlformats.org/officeDocument/2006/relationships" r:id="" action="ppaction://hlinksldjump"/>
            </a:rPr>
            <a:t>hợp</a:t>
          </a:r>
          <a:r>
            <a:rPr lang="en-US" sz="1500" kern="1200" dirty="0" smtClean="0">
              <a:hlinkClick xmlns:r="http://schemas.openxmlformats.org/officeDocument/2006/relationships" r:id="" action="ppaction://hlinksldjump"/>
            </a:rPr>
            <a:t>)</a:t>
          </a:r>
          <a:endParaRPr lang="en-US" sz="1500" kern="1200" dirty="0"/>
        </a:p>
      </dsp:txBody>
      <dsp:txXfrm>
        <a:off x="5515227" y="936554"/>
        <a:ext cx="827798" cy="827798"/>
      </dsp:txXfrm>
    </dsp:sp>
    <dsp:sp modelId="{9E3E232B-D89F-4968-8647-7BE51DD2CD1B}">
      <dsp:nvSpPr>
        <dsp:cNvPr id="0" name=""/>
        <dsp:cNvSpPr/>
      </dsp:nvSpPr>
      <dsp:spPr>
        <a:xfrm rot="4628571">
          <a:off x="5966804" y="2002230"/>
          <a:ext cx="312351" cy="395105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200" kern="1200"/>
        </a:p>
      </dsp:txBody>
      <dsp:txXfrm>
        <a:off x="6003231" y="2035573"/>
        <a:ext cx="218646" cy="237063"/>
      </dsp:txXfrm>
    </dsp:sp>
    <dsp:sp modelId="{280B3DE3-7866-4A47-85FA-EED8DFCA29A6}">
      <dsp:nvSpPr>
        <dsp:cNvPr id="0" name=""/>
        <dsp:cNvSpPr/>
      </dsp:nvSpPr>
      <dsp:spPr>
        <a:xfrm>
          <a:off x="5735427" y="2481008"/>
          <a:ext cx="1170682" cy="117068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 dirty="0" smtClean="0">
              <a:hlinkClick xmlns:r="http://schemas.openxmlformats.org/officeDocument/2006/relationships" r:id="" action="ppaction://hlinksldjump"/>
            </a:rPr>
            <a:t>Adapt (</a:t>
          </a:r>
          <a:r>
            <a:rPr lang="en-US" sz="1500" kern="1200" dirty="0" err="1" smtClean="0">
              <a:hlinkClick xmlns:r="http://schemas.openxmlformats.org/officeDocument/2006/relationships" r:id="" action="ppaction://hlinksldjump"/>
            </a:rPr>
            <a:t>Thích</a:t>
          </a:r>
          <a:r>
            <a:rPr lang="en-US" sz="1500" kern="1200" dirty="0" smtClean="0">
              <a:hlinkClick xmlns:r="http://schemas.openxmlformats.org/officeDocument/2006/relationships" r:id="" action="ppaction://hlinksldjump"/>
            </a:rPr>
            <a:t> </a:t>
          </a:r>
          <a:r>
            <a:rPr lang="en-US" sz="1500" kern="1200" dirty="0" err="1" smtClean="0">
              <a:hlinkClick xmlns:r="http://schemas.openxmlformats.org/officeDocument/2006/relationships" r:id="" action="ppaction://hlinksldjump"/>
            </a:rPr>
            <a:t>nghi</a:t>
          </a:r>
          <a:r>
            <a:rPr lang="en-US" sz="1500" kern="1200" dirty="0" smtClean="0">
              <a:hlinkClick xmlns:r="http://schemas.openxmlformats.org/officeDocument/2006/relationships" r:id="" action="ppaction://hlinksldjump"/>
            </a:rPr>
            <a:t>)</a:t>
          </a:r>
          <a:endParaRPr lang="en-US" sz="1500" kern="1200" dirty="0"/>
        </a:p>
      </dsp:txBody>
      <dsp:txXfrm>
        <a:off x="5906869" y="2652450"/>
        <a:ext cx="827798" cy="827798"/>
      </dsp:txXfrm>
    </dsp:sp>
    <dsp:sp modelId="{3BFA808B-437B-4881-86AE-A65F90676DD0}">
      <dsp:nvSpPr>
        <dsp:cNvPr id="0" name=""/>
        <dsp:cNvSpPr/>
      </dsp:nvSpPr>
      <dsp:spPr>
        <a:xfrm rot="7714286">
          <a:off x="5621426" y="3549906"/>
          <a:ext cx="312351" cy="395105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200" kern="1200"/>
        </a:p>
      </dsp:txBody>
      <dsp:txXfrm rot="10800000">
        <a:off x="5697491" y="3592296"/>
        <a:ext cx="218646" cy="237063"/>
      </dsp:txXfrm>
    </dsp:sp>
    <dsp:sp modelId="{C3FCF77C-D1A3-474A-AD72-2D68FAF46E1C}">
      <dsp:nvSpPr>
        <dsp:cNvPr id="0" name=""/>
        <dsp:cNvSpPr/>
      </dsp:nvSpPr>
      <dsp:spPr>
        <a:xfrm>
          <a:off x="4638070" y="3857050"/>
          <a:ext cx="1170682" cy="117068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 dirty="0" smtClean="0"/>
            <a:t>Modify (</a:t>
          </a:r>
          <a:r>
            <a:rPr lang="en-US" sz="1500" kern="1200" dirty="0" err="1" smtClean="0"/>
            <a:t>Hiệu</a:t>
          </a:r>
          <a:r>
            <a:rPr lang="en-US" sz="1500" kern="1200" dirty="0" smtClean="0"/>
            <a:t> </a:t>
          </a:r>
          <a:r>
            <a:rPr lang="en-US" sz="1500" kern="1200" dirty="0" err="1" smtClean="0"/>
            <a:t>chĩnh</a:t>
          </a:r>
          <a:r>
            <a:rPr lang="en-US" sz="1500" kern="1200" dirty="0" smtClean="0"/>
            <a:t>)</a:t>
          </a:r>
          <a:endParaRPr lang="en-US" sz="1500" kern="1200" dirty="0"/>
        </a:p>
      </dsp:txBody>
      <dsp:txXfrm>
        <a:off x="4809512" y="4028492"/>
        <a:ext cx="827798" cy="827798"/>
      </dsp:txXfrm>
    </dsp:sp>
    <dsp:sp modelId="{9A14851F-D7ED-4066-B247-0FEDA046CE1F}">
      <dsp:nvSpPr>
        <dsp:cNvPr id="0" name=""/>
        <dsp:cNvSpPr/>
      </dsp:nvSpPr>
      <dsp:spPr>
        <a:xfrm rot="10800000">
          <a:off x="4196064" y="4244839"/>
          <a:ext cx="312351" cy="395105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200" kern="1200"/>
        </a:p>
      </dsp:txBody>
      <dsp:txXfrm rot="10800000">
        <a:off x="4289769" y="4323860"/>
        <a:ext cx="218646" cy="237063"/>
      </dsp:txXfrm>
    </dsp:sp>
    <dsp:sp modelId="{66A833F8-3F97-493E-B962-90A199E2A134}">
      <dsp:nvSpPr>
        <dsp:cNvPr id="0" name=""/>
        <dsp:cNvSpPr/>
      </dsp:nvSpPr>
      <dsp:spPr>
        <a:xfrm>
          <a:off x="2878047" y="3857050"/>
          <a:ext cx="1170682" cy="117068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 dirty="0" smtClean="0"/>
            <a:t>Put (</a:t>
          </a:r>
          <a:r>
            <a:rPr lang="en-US" sz="1500" kern="1200" dirty="0" err="1" smtClean="0"/>
            <a:t>Thêm</a:t>
          </a:r>
          <a:r>
            <a:rPr lang="en-US" sz="1500" kern="1200" dirty="0" smtClean="0"/>
            <a:t> </a:t>
          </a:r>
          <a:r>
            <a:rPr lang="en-US" sz="1500" kern="1200" dirty="0" err="1" smtClean="0"/>
            <a:t>vào</a:t>
          </a:r>
          <a:r>
            <a:rPr lang="en-US" sz="1500" kern="1200" dirty="0" smtClean="0"/>
            <a:t>)</a:t>
          </a:r>
          <a:endParaRPr lang="en-US" sz="1500" kern="1200" dirty="0"/>
        </a:p>
      </dsp:txBody>
      <dsp:txXfrm>
        <a:off x="3049489" y="4028492"/>
        <a:ext cx="827798" cy="827798"/>
      </dsp:txXfrm>
    </dsp:sp>
    <dsp:sp modelId="{DFB91DEF-6514-4C45-8A2E-C1BA2AF4E3E2}">
      <dsp:nvSpPr>
        <dsp:cNvPr id="0" name=""/>
        <dsp:cNvSpPr/>
      </dsp:nvSpPr>
      <dsp:spPr>
        <a:xfrm rot="13885714">
          <a:off x="2764045" y="3563729"/>
          <a:ext cx="312351" cy="395105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200" kern="1200"/>
        </a:p>
      </dsp:txBody>
      <dsp:txXfrm rot="10800000">
        <a:off x="2840110" y="3679381"/>
        <a:ext cx="218646" cy="237063"/>
      </dsp:txXfrm>
    </dsp:sp>
    <dsp:sp modelId="{A4E29BF6-AA89-40B1-9734-F84466F4CF52}">
      <dsp:nvSpPr>
        <dsp:cNvPr id="0" name=""/>
        <dsp:cNvSpPr/>
      </dsp:nvSpPr>
      <dsp:spPr>
        <a:xfrm>
          <a:off x="1780690" y="2481008"/>
          <a:ext cx="1170682" cy="117068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 dirty="0" smtClean="0"/>
            <a:t>Eliminate (</a:t>
          </a:r>
          <a:r>
            <a:rPr lang="en-US" sz="1500" kern="1200" dirty="0" err="1" smtClean="0"/>
            <a:t>Loại</a:t>
          </a:r>
          <a:r>
            <a:rPr lang="en-US" sz="1500" kern="1200" dirty="0" smtClean="0"/>
            <a:t> </a:t>
          </a:r>
          <a:r>
            <a:rPr lang="en-US" sz="1500" kern="1200" dirty="0" err="1" smtClean="0"/>
            <a:t>bỏ</a:t>
          </a:r>
          <a:r>
            <a:rPr lang="en-US" sz="1500" kern="1200" dirty="0" smtClean="0"/>
            <a:t>)</a:t>
          </a:r>
          <a:endParaRPr lang="en-US" sz="1500" kern="1200" dirty="0"/>
        </a:p>
      </dsp:txBody>
      <dsp:txXfrm>
        <a:off x="1952132" y="2652450"/>
        <a:ext cx="827798" cy="827798"/>
      </dsp:txXfrm>
    </dsp:sp>
    <dsp:sp modelId="{A35085D4-8F1C-497E-A167-5CAE85A059C1}">
      <dsp:nvSpPr>
        <dsp:cNvPr id="0" name=""/>
        <dsp:cNvSpPr/>
      </dsp:nvSpPr>
      <dsp:spPr>
        <a:xfrm rot="16971429">
          <a:off x="2403709" y="2019467"/>
          <a:ext cx="312351" cy="395105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200" kern="1200"/>
        </a:p>
      </dsp:txBody>
      <dsp:txXfrm>
        <a:off x="2440136" y="2144166"/>
        <a:ext cx="218646" cy="237063"/>
      </dsp:txXfrm>
    </dsp:sp>
    <dsp:sp modelId="{76A8AD7D-1781-42CE-8A0A-417421E9D088}">
      <dsp:nvSpPr>
        <dsp:cNvPr id="0" name=""/>
        <dsp:cNvSpPr/>
      </dsp:nvSpPr>
      <dsp:spPr>
        <a:xfrm>
          <a:off x="2172332" y="765112"/>
          <a:ext cx="1170682" cy="117068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 dirty="0" err="1" smtClean="0"/>
            <a:t>Reserse</a:t>
          </a:r>
          <a:r>
            <a:rPr lang="en-US" sz="1500" kern="1200" dirty="0" smtClean="0"/>
            <a:t> (</a:t>
          </a:r>
          <a:r>
            <a:rPr lang="en-US" sz="1500" kern="1200" dirty="0" err="1" smtClean="0"/>
            <a:t>Đảo</a:t>
          </a:r>
          <a:r>
            <a:rPr lang="en-US" sz="1500" kern="1200" dirty="0" smtClean="0"/>
            <a:t> </a:t>
          </a:r>
          <a:r>
            <a:rPr lang="en-US" sz="1500" kern="1200" dirty="0" err="1" smtClean="0"/>
            <a:t>ngược</a:t>
          </a:r>
          <a:r>
            <a:rPr lang="en-US" sz="1500" kern="1200" dirty="0" smtClean="0"/>
            <a:t>)</a:t>
          </a:r>
          <a:endParaRPr lang="en-US" sz="1500" kern="1200" dirty="0"/>
        </a:p>
      </dsp:txBody>
      <dsp:txXfrm>
        <a:off x="2343774" y="936554"/>
        <a:ext cx="827798" cy="827798"/>
      </dsp:txXfrm>
    </dsp:sp>
    <dsp:sp modelId="{BADADD1A-E69F-48FD-9EA9-4F941EF1D388}">
      <dsp:nvSpPr>
        <dsp:cNvPr id="0" name=""/>
        <dsp:cNvSpPr/>
      </dsp:nvSpPr>
      <dsp:spPr>
        <a:xfrm rot="20057143">
          <a:off x="3386396" y="774913"/>
          <a:ext cx="312351" cy="395105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200" kern="1200"/>
        </a:p>
      </dsp:txBody>
      <dsp:txXfrm>
        <a:off x="3391036" y="874263"/>
        <a:ext cx="218646" cy="23706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B065D8-245C-4015-B324-7D6A66A8B029}" type="datetimeFigureOut">
              <a:rPr lang="en-US" smtClean="0"/>
              <a:t>6/28/2016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CDBBD2D-682E-4518-A7CD-037668148A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05123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6/28/2016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Phan Vu Kiet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2B11F6-4EC5-4FB2-85F1-42A6FB6973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20378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6/28/2016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Phan Vu Kiet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2B11F6-4EC5-4FB2-85F1-42A6FB6973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65884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6/28/2016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Phan Vu Kiet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2B11F6-4EC5-4FB2-85F1-42A6FB6973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8649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6/28/2016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Phan Vu Kiet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2B11F6-4EC5-4FB2-85F1-42A6FB6973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89386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6/28/2016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Phan Vu Kiet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2B11F6-4EC5-4FB2-85F1-42A6FB6973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84428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6/28/2016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Phan Vu Kiet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2B11F6-4EC5-4FB2-85F1-42A6FB6973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75052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6/28/2016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Phan Vu Kiet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2B11F6-4EC5-4FB2-85F1-42A6FB6973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31032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6/28/2016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Phan Vu Kiet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2B11F6-4EC5-4FB2-85F1-42A6FB6973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99862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6/28/2016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Phan Vu Kiet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2B11F6-4EC5-4FB2-85F1-42A6FB6973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58626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6/28/2016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Phan Vu Kiet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2B11F6-4EC5-4FB2-85F1-42A6FB6973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02935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6/28/2016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Phan Vu Kiet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2B11F6-4EC5-4FB2-85F1-42A6FB6973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63291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w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914400"/>
            <a:ext cx="8229600" cy="1295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514600"/>
            <a:ext cx="8229600" cy="3611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6/28/2016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Phan Vu Kiet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2B11F6-4EC5-4FB2-85F1-42A6FB697332}" type="slidenum">
              <a:rPr lang="en-US" smtClean="0"/>
              <a:t>‹#›</a:t>
            </a:fld>
            <a:endParaRPr lang="en-US"/>
          </a:p>
        </p:txBody>
      </p:sp>
      <p:pic>
        <p:nvPicPr>
          <p:cNvPr id="1026" name="Picture 2" descr="C:\Program Files (x86)\Microsoft Office\MEDIA\CAGCAT10\j0149481.wmf"/>
          <p:cNvPicPr>
            <a:picLocks noChangeAspect="1" noChangeArrowheads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231" y="46434"/>
            <a:ext cx="1160462" cy="10326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179919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066800"/>
          </a:xfrm>
        </p:spPr>
        <p:txBody>
          <a:bodyPr>
            <a:prstTxWarp prst="textChevronInverted">
              <a:avLst/>
            </a:prstTxWarp>
            <a:normAutofit fontScale="90000"/>
          </a:bodyPr>
          <a:lstStyle/>
          <a:p>
            <a:r>
              <a:rPr lang="en-US" dirty="0" smtClean="0"/>
              <a:t>PHƯƠNG PHÁP SÁNG TẠO SCAMPER</a:t>
            </a:r>
            <a:endParaRPr lang="en-US" dirty="0"/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2937098282"/>
              </p:ext>
            </p:extLst>
          </p:nvPr>
        </p:nvGraphicFramePr>
        <p:xfrm>
          <a:off x="304800" y="1524000"/>
          <a:ext cx="8686800" cy="502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Rectangle 4"/>
          <p:cNvSpPr/>
          <p:nvPr/>
        </p:nvSpPr>
        <p:spPr>
          <a:xfrm>
            <a:off x="3581400" y="3505200"/>
            <a:ext cx="2286000" cy="83820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SCAMPER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Phan Vu Kiet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38457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4" grpId="0">
        <p:bldAsOne/>
      </p:bldGraphic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Program Files (x86)\Microsoft Office\MEDIA\CAGCAT10\j0233070.wm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200" y="1371600"/>
            <a:ext cx="2667000" cy="4648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0" y="228600"/>
            <a:ext cx="7391400" cy="1066800"/>
          </a:xfrm>
        </p:spPr>
        <p:txBody>
          <a:bodyPr/>
          <a:lstStyle/>
          <a:p>
            <a:r>
              <a:rPr lang="en-US" dirty="0" err="1" smtClean="0"/>
              <a:t>Phép</a:t>
            </a:r>
            <a:r>
              <a:rPr lang="en-US" dirty="0" smtClean="0"/>
              <a:t> </a:t>
            </a:r>
            <a:r>
              <a:rPr lang="en-US" dirty="0" err="1" smtClean="0"/>
              <a:t>thay</a:t>
            </a:r>
            <a:r>
              <a:rPr lang="en-US" dirty="0" smtClean="0"/>
              <a:t> </a:t>
            </a:r>
            <a:r>
              <a:rPr lang="en-US" dirty="0" err="1" smtClean="0"/>
              <a:t>thế</a:t>
            </a:r>
            <a:r>
              <a:rPr lang="en-US" dirty="0" smtClean="0"/>
              <a:t>-Substitute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5334000" cy="4754563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en-US" dirty="0" err="1" smtClean="0"/>
              <a:t>Là</a:t>
            </a:r>
            <a:r>
              <a:rPr lang="en-US" dirty="0" smtClean="0"/>
              <a:t> </a:t>
            </a:r>
            <a:r>
              <a:rPr lang="en-US" dirty="0" err="1" smtClean="0"/>
              <a:t>suy</a:t>
            </a:r>
            <a:r>
              <a:rPr lang="en-US" dirty="0" smtClean="0"/>
              <a:t> </a:t>
            </a:r>
            <a:r>
              <a:rPr lang="en-US" dirty="0" err="1" smtClean="0"/>
              <a:t>nghĩ</a:t>
            </a:r>
            <a:r>
              <a:rPr lang="en-US" dirty="0" smtClean="0"/>
              <a:t> </a:t>
            </a:r>
            <a:r>
              <a:rPr lang="en-US" dirty="0" err="1" smtClean="0"/>
              <a:t>về</a:t>
            </a:r>
            <a:r>
              <a:rPr lang="en-US" dirty="0" smtClean="0"/>
              <a:t> </a:t>
            </a:r>
            <a:r>
              <a:rPr lang="en-US" dirty="0" err="1" smtClean="0"/>
              <a:t>sự</a:t>
            </a:r>
            <a:r>
              <a:rPr lang="en-US" dirty="0" smtClean="0"/>
              <a:t> </a:t>
            </a:r>
            <a:r>
              <a:rPr lang="en-US" dirty="0" err="1" smtClean="0"/>
              <a:t>thay</a:t>
            </a:r>
            <a:r>
              <a:rPr lang="en-US" dirty="0" smtClean="0"/>
              <a:t> </a:t>
            </a:r>
            <a:r>
              <a:rPr lang="en-US" dirty="0" err="1" smtClean="0"/>
              <a:t>thế,thay</a:t>
            </a:r>
            <a:r>
              <a:rPr lang="en-US" dirty="0" smtClean="0"/>
              <a:t> </a:t>
            </a:r>
            <a:r>
              <a:rPr lang="en-US" dirty="0" err="1" smtClean="0"/>
              <a:t>những</a:t>
            </a:r>
            <a:r>
              <a:rPr lang="en-US" dirty="0" smtClean="0"/>
              <a:t> </a:t>
            </a:r>
            <a:r>
              <a:rPr lang="en-US" dirty="0" err="1" smtClean="0"/>
              <a:t>thứ</a:t>
            </a:r>
            <a:r>
              <a:rPr lang="en-US" dirty="0" smtClean="0"/>
              <a:t> </a:t>
            </a:r>
            <a:r>
              <a:rPr lang="en-US" dirty="0" err="1" smtClean="0"/>
              <a:t>cũ</a:t>
            </a:r>
            <a:r>
              <a:rPr lang="en-US" dirty="0" smtClean="0"/>
              <a:t> </a:t>
            </a:r>
            <a:r>
              <a:rPr lang="en-US" dirty="0" err="1" smtClean="0"/>
              <a:t>thành</a:t>
            </a:r>
            <a:r>
              <a:rPr lang="en-US" dirty="0" smtClean="0"/>
              <a:t> </a:t>
            </a:r>
            <a:r>
              <a:rPr lang="en-US" dirty="0" err="1" smtClean="0"/>
              <a:t>thứ</a:t>
            </a:r>
            <a:r>
              <a:rPr lang="en-US" dirty="0" smtClean="0"/>
              <a:t> </a:t>
            </a:r>
            <a:r>
              <a:rPr lang="en-US" dirty="0" err="1" smtClean="0"/>
              <a:t>mới</a:t>
            </a:r>
            <a:r>
              <a:rPr lang="en-US" dirty="0" smtClean="0"/>
              <a:t> </a:t>
            </a:r>
            <a:r>
              <a:rPr lang="en-US" dirty="0" err="1" smtClean="0"/>
              <a:t>thay</a:t>
            </a:r>
            <a:r>
              <a:rPr lang="en-US" dirty="0" smtClean="0"/>
              <a:t> </a:t>
            </a:r>
            <a:r>
              <a:rPr lang="en-US" dirty="0" err="1" smtClean="0"/>
              <a:t>thế</a:t>
            </a:r>
            <a:r>
              <a:rPr lang="en-US" dirty="0" smtClean="0"/>
              <a:t> </a:t>
            </a:r>
            <a:r>
              <a:rPr lang="en-US" dirty="0" err="1" smtClean="0"/>
              <a:t>một</a:t>
            </a:r>
            <a:r>
              <a:rPr lang="en-US" dirty="0" smtClean="0"/>
              <a:t> </a:t>
            </a:r>
            <a:r>
              <a:rPr lang="en-US" dirty="0" err="1" smtClean="0"/>
              <a:t>bộ</a:t>
            </a:r>
            <a:r>
              <a:rPr lang="en-US" dirty="0" smtClean="0"/>
              <a:t> </a:t>
            </a:r>
            <a:r>
              <a:rPr lang="en-US" dirty="0" err="1" smtClean="0"/>
              <a:t>phận</a:t>
            </a:r>
            <a:r>
              <a:rPr lang="en-US" dirty="0" smtClean="0"/>
              <a:t> hay </a:t>
            </a:r>
            <a:r>
              <a:rPr lang="en-US" dirty="0" err="1" smtClean="0"/>
              <a:t>toàn</a:t>
            </a:r>
            <a:r>
              <a:rPr lang="en-US" dirty="0" smtClean="0"/>
              <a:t> </a:t>
            </a:r>
            <a:r>
              <a:rPr lang="en-US" dirty="0" err="1" smtClean="0"/>
              <a:t>bộ</a:t>
            </a:r>
            <a:r>
              <a:rPr lang="en-US" dirty="0" smtClean="0"/>
              <a:t> </a:t>
            </a:r>
            <a:r>
              <a:rPr lang="en-US" dirty="0" err="1" smtClean="0"/>
              <a:t>sản</a:t>
            </a:r>
            <a:r>
              <a:rPr lang="en-US" dirty="0" smtClean="0"/>
              <a:t> </a:t>
            </a:r>
            <a:r>
              <a:rPr lang="en-US" dirty="0" err="1" smtClean="0"/>
              <a:t>phẩm</a:t>
            </a:r>
            <a:r>
              <a:rPr lang="en-US" dirty="0" smtClean="0"/>
              <a:t> </a:t>
            </a:r>
            <a:r>
              <a:rPr lang="en-US" dirty="0" err="1" smtClean="0"/>
              <a:t>cũ</a:t>
            </a:r>
            <a:r>
              <a:rPr lang="en-US" dirty="0" smtClean="0"/>
              <a:t> </a:t>
            </a:r>
            <a:r>
              <a:rPr lang="en-US" dirty="0" err="1" smtClean="0"/>
              <a:t>thành</a:t>
            </a:r>
            <a:r>
              <a:rPr lang="en-US" dirty="0" smtClean="0"/>
              <a:t> </a:t>
            </a:r>
            <a:r>
              <a:rPr lang="en-US" dirty="0" err="1" smtClean="0"/>
              <a:t>những</a:t>
            </a:r>
            <a:r>
              <a:rPr lang="en-US" dirty="0" smtClean="0"/>
              <a:t> ý </a:t>
            </a:r>
            <a:r>
              <a:rPr lang="en-US" dirty="0" err="1" smtClean="0"/>
              <a:t>tưởng</a:t>
            </a:r>
            <a:r>
              <a:rPr lang="en-US" dirty="0" smtClean="0"/>
              <a:t> </a:t>
            </a:r>
            <a:r>
              <a:rPr lang="en-US" dirty="0" err="1" smtClean="0"/>
              <a:t>mới</a:t>
            </a:r>
            <a:r>
              <a:rPr lang="en-US" dirty="0" smtClean="0"/>
              <a:t> </a:t>
            </a:r>
            <a:r>
              <a:rPr lang="en-US" dirty="0" err="1" smtClean="0"/>
              <a:t>hơn</a:t>
            </a:r>
            <a:r>
              <a:rPr lang="en-US" dirty="0" smtClean="0"/>
              <a:t> </a:t>
            </a:r>
            <a:r>
              <a:rPr lang="en-US" dirty="0" err="1" smtClean="0"/>
              <a:t>và</a:t>
            </a:r>
            <a:r>
              <a:rPr lang="en-US" dirty="0" smtClean="0"/>
              <a:t> </a:t>
            </a:r>
            <a:r>
              <a:rPr lang="en-US" dirty="0" err="1" smtClean="0"/>
              <a:t>phù</a:t>
            </a:r>
            <a:r>
              <a:rPr lang="en-US" dirty="0" smtClean="0"/>
              <a:t> </a:t>
            </a:r>
            <a:r>
              <a:rPr lang="en-US" dirty="0" err="1" smtClean="0"/>
              <a:t>hợp</a:t>
            </a:r>
            <a:r>
              <a:rPr lang="en-US" dirty="0" smtClean="0"/>
              <a:t> </a:t>
            </a:r>
            <a:r>
              <a:rPr lang="en-US" dirty="0" err="1" smtClean="0"/>
              <a:t>hơn</a:t>
            </a:r>
            <a:r>
              <a:rPr lang="en-US" dirty="0" smtClean="0"/>
              <a:t> </a:t>
            </a:r>
            <a:r>
              <a:rPr lang="en-US" dirty="0" err="1" smtClean="0"/>
              <a:t>tốt</a:t>
            </a:r>
            <a:r>
              <a:rPr lang="en-US" dirty="0" smtClean="0"/>
              <a:t> </a:t>
            </a:r>
            <a:r>
              <a:rPr lang="en-US" dirty="0" err="1" smtClean="0"/>
              <a:t>hơn</a:t>
            </a:r>
            <a:r>
              <a:rPr lang="en-US" dirty="0" smtClean="0"/>
              <a:t>.</a:t>
            </a:r>
          </a:p>
          <a:p>
            <a:pPr marL="0" indent="0">
              <a:buNone/>
            </a:pPr>
            <a:r>
              <a:rPr lang="en-US" dirty="0" err="1" smtClean="0"/>
              <a:t>Một</a:t>
            </a:r>
            <a:r>
              <a:rPr lang="en-US" dirty="0" smtClean="0"/>
              <a:t> </a:t>
            </a:r>
            <a:r>
              <a:rPr lang="en-US" dirty="0" err="1" smtClean="0"/>
              <a:t>vài</a:t>
            </a:r>
            <a:r>
              <a:rPr lang="en-US" dirty="0" smtClean="0"/>
              <a:t> </a:t>
            </a:r>
            <a:r>
              <a:rPr lang="en-US" dirty="0" err="1" smtClean="0"/>
              <a:t>câu</a:t>
            </a:r>
            <a:r>
              <a:rPr lang="en-US" dirty="0" smtClean="0"/>
              <a:t> </a:t>
            </a:r>
            <a:r>
              <a:rPr lang="en-US" dirty="0" err="1" smtClean="0"/>
              <a:t>hỏi</a:t>
            </a:r>
            <a:r>
              <a:rPr lang="en-US" dirty="0" smtClean="0"/>
              <a:t> </a:t>
            </a:r>
            <a:r>
              <a:rPr lang="en-US" dirty="0" err="1" smtClean="0"/>
              <a:t>gợi</a:t>
            </a:r>
            <a:r>
              <a:rPr lang="en-US" dirty="0" smtClean="0"/>
              <a:t> ý:</a:t>
            </a:r>
          </a:p>
          <a:p>
            <a:pPr>
              <a:buFont typeface="Wingdings" pitchFamily="2" charset="2"/>
              <a:buChar char="ü"/>
            </a:pPr>
            <a:r>
              <a:rPr lang="en-US" dirty="0" err="1" smtClean="0"/>
              <a:t>Có</a:t>
            </a:r>
            <a:r>
              <a:rPr lang="en-US" dirty="0" smtClean="0"/>
              <a:t> </a:t>
            </a:r>
            <a:r>
              <a:rPr lang="en-US" dirty="0" err="1" smtClean="0"/>
              <a:t>thể</a:t>
            </a:r>
            <a:r>
              <a:rPr lang="en-US" dirty="0" smtClean="0"/>
              <a:t> </a:t>
            </a:r>
            <a:r>
              <a:rPr lang="en-US" dirty="0" err="1" smtClean="0"/>
              <a:t>thay</a:t>
            </a:r>
            <a:r>
              <a:rPr lang="en-US" dirty="0" smtClean="0"/>
              <a:t> </a:t>
            </a:r>
            <a:r>
              <a:rPr lang="en-US" dirty="0" err="1" smtClean="0"/>
              <a:t>thế</a:t>
            </a:r>
            <a:r>
              <a:rPr lang="en-US" dirty="0" smtClean="0"/>
              <a:t> </a:t>
            </a:r>
            <a:r>
              <a:rPr lang="en-US" dirty="0" err="1" smtClean="0"/>
              <a:t>phần</a:t>
            </a:r>
            <a:r>
              <a:rPr lang="en-US" dirty="0" smtClean="0"/>
              <a:t> </a:t>
            </a:r>
            <a:r>
              <a:rPr lang="en-US" dirty="0" err="1" smtClean="0"/>
              <a:t>nào</a:t>
            </a:r>
            <a:r>
              <a:rPr lang="en-US" dirty="0" smtClean="0"/>
              <a:t>?</a:t>
            </a:r>
          </a:p>
          <a:p>
            <a:pPr>
              <a:buFont typeface="Wingdings" pitchFamily="2" charset="2"/>
              <a:buChar char="ü"/>
            </a:pPr>
            <a:r>
              <a:rPr lang="en-US" dirty="0" err="1" smtClean="0"/>
              <a:t>Có</a:t>
            </a:r>
            <a:r>
              <a:rPr lang="en-US" dirty="0" smtClean="0"/>
              <a:t> </a:t>
            </a:r>
            <a:r>
              <a:rPr lang="en-US" dirty="0" err="1" smtClean="0"/>
              <a:t>thể</a:t>
            </a:r>
            <a:r>
              <a:rPr lang="en-US" dirty="0" smtClean="0"/>
              <a:t> </a:t>
            </a:r>
            <a:r>
              <a:rPr lang="en-US" dirty="0" err="1" smtClean="0"/>
              <a:t>thay</a:t>
            </a:r>
            <a:r>
              <a:rPr lang="en-US" dirty="0" smtClean="0"/>
              <a:t> </a:t>
            </a:r>
            <a:r>
              <a:rPr lang="en-US" dirty="0" err="1" smtClean="0"/>
              <a:t>thế</a:t>
            </a:r>
            <a:r>
              <a:rPr lang="en-US" dirty="0" smtClean="0"/>
              <a:t> </a:t>
            </a:r>
            <a:r>
              <a:rPr lang="en-US" dirty="0" err="1" smtClean="0"/>
              <a:t>vị</a:t>
            </a:r>
            <a:r>
              <a:rPr lang="en-US" dirty="0" smtClean="0"/>
              <a:t> </a:t>
            </a:r>
            <a:r>
              <a:rPr lang="en-US" dirty="0" err="1" smtClean="0"/>
              <a:t>trí,thời</a:t>
            </a:r>
            <a:r>
              <a:rPr lang="en-US" dirty="0" smtClean="0"/>
              <a:t> </a:t>
            </a:r>
            <a:r>
              <a:rPr lang="en-US" dirty="0" err="1" smtClean="0"/>
              <a:t>gian,kế</a:t>
            </a:r>
            <a:r>
              <a:rPr lang="en-US" dirty="0" smtClean="0"/>
              <a:t> </a:t>
            </a:r>
            <a:r>
              <a:rPr lang="en-US" dirty="0" err="1" smtClean="0"/>
              <a:t>hoạch,qui</a:t>
            </a:r>
            <a:r>
              <a:rPr lang="en-US" dirty="0" smtClean="0"/>
              <a:t> </a:t>
            </a:r>
            <a:r>
              <a:rPr lang="en-US" dirty="0" err="1" smtClean="0"/>
              <a:t>trình,hệ</a:t>
            </a:r>
            <a:r>
              <a:rPr lang="en-US" dirty="0" smtClean="0"/>
              <a:t>  </a:t>
            </a:r>
            <a:r>
              <a:rPr lang="en-US" dirty="0" err="1" smtClean="0"/>
              <a:t>thống</a:t>
            </a:r>
            <a:r>
              <a:rPr lang="en-US" dirty="0" smtClean="0"/>
              <a:t> </a:t>
            </a:r>
            <a:r>
              <a:rPr lang="en-US" dirty="0" err="1" smtClean="0"/>
              <a:t>nào</a:t>
            </a:r>
            <a:r>
              <a:rPr lang="en-US" dirty="0" smtClean="0"/>
              <a:t>?</a:t>
            </a:r>
          </a:p>
          <a:p>
            <a:pPr>
              <a:buFont typeface="Wingdings" pitchFamily="2" charset="2"/>
              <a:buChar char="ü"/>
            </a:pPr>
            <a:r>
              <a:rPr lang="en-US" dirty="0" err="1" smtClean="0"/>
              <a:t>Có</a:t>
            </a:r>
            <a:r>
              <a:rPr lang="en-US" dirty="0" smtClean="0"/>
              <a:t> </a:t>
            </a:r>
            <a:r>
              <a:rPr lang="en-US" dirty="0" err="1" smtClean="0"/>
              <a:t>thể</a:t>
            </a:r>
            <a:r>
              <a:rPr lang="en-US" dirty="0" smtClean="0"/>
              <a:t> </a:t>
            </a:r>
            <a:r>
              <a:rPr lang="en-US" dirty="0" err="1" smtClean="0"/>
              <a:t>sử</a:t>
            </a:r>
            <a:r>
              <a:rPr lang="en-US" dirty="0" smtClean="0"/>
              <a:t> </a:t>
            </a:r>
            <a:r>
              <a:rPr lang="en-US" dirty="0" err="1" smtClean="0"/>
              <a:t>dụng</a:t>
            </a:r>
            <a:r>
              <a:rPr lang="en-US" dirty="0" smtClean="0"/>
              <a:t> ý </a:t>
            </a:r>
            <a:r>
              <a:rPr lang="en-US" dirty="0" err="1" smtClean="0"/>
              <a:t>tưởng</a:t>
            </a:r>
            <a:r>
              <a:rPr lang="en-US" dirty="0" smtClean="0"/>
              <a:t> </a:t>
            </a:r>
            <a:r>
              <a:rPr lang="en-US" dirty="0" err="1" smtClean="0"/>
              <a:t>này</a:t>
            </a:r>
            <a:r>
              <a:rPr lang="en-US" dirty="0" smtClean="0"/>
              <a:t> ở </a:t>
            </a:r>
            <a:r>
              <a:rPr lang="en-US" dirty="0" err="1" smtClean="0"/>
              <a:t>vị</a:t>
            </a:r>
            <a:r>
              <a:rPr lang="en-US" dirty="0" smtClean="0"/>
              <a:t> </a:t>
            </a:r>
            <a:r>
              <a:rPr lang="en-US" dirty="0" err="1" smtClean="0"/>
              <a:t>trí</a:t>
            </a:r>
            <a:r>
              <a:rPr lang="en-US" dirty="0" smtClean="0"/>
              <a:t> </a:t>
            </a:r>
            <a:r>
              <a:rPr lang="en-US" dirty="0" err="1" smtClean="0"/>
              <a:t>khác</a:t>
            </a:r>
            <a:r>
              <a:rPr lang="en-US" dirty="0" smtClean="0"/>
              <a:t> </a:t>
            </a:r>
            <a:r>
              <a:rPr lang="en-US" dirty="0" err="1" smtClean="0"/>
              <a:t>không</a:t>
            </a:r>
            <a:r>
              <a:rPr lang="en-US" dirty="0" smtClean="0"/>
              <a:t>?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Phan Vu Kiet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310698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152400"/>
            <a:ext cx="7315200" cy="1295400"/>
          </a:xfrm>
        </p:spPr>
        <p:txBody>
          <a:bodyPr/>
          <a:lstStyle/>
          <a:p>
            <a:r>
              <a:rPr lang="en-US" dirty="0" err="1" smtClean="0"/>
              <a:t>Phép</a:t>
            </a:r>
            <a:r>
              <a:rPr lang="en-US" dirty="0" smtClean="0"/>
              <a:t> </a:t>
            </a:r>
            <a:r>
              <a:rPr lang="en-US" dirty="0" err="1" smtClean="0"/>
              <a:t>kết</a:t>
            </a:r>
            <a:r>
              <a:rPr lang="en-US" dirty="0" smtClean="0"/>
              <a:t> </a:t>
            </a:r>
            <a:r>
              <a:rPr lang="en-US" dirty="0" err="1" smtClean="0"/>
              <a:t>hợp</a:t>
            </a:r>
            <a:r>
              <a:rPr lang="en-US" dirty="0" smtClean="0"/>
              <a:t>-Combine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447800"/>
            <a:ext cx="4114800" cy="4678363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en-US" dirty="0" err="1" smtClean="0"/>
              <a:t>Là</a:t>
            </a:r>
            <a:r>
              <a:rPr lang="en-US" dirty="0" smtClean="0"/>
              <a:t> </a:t>
            </a:r>
            <a:r>
              <a:rPr lang="en-US" dirty="0" err="1" smtClean="0"/>
              <a:t>kế</a:t>
            </a:r>
            <a:r>
              <a:rPr lang="en-US" dirty="0" smtClean="0"/>
              <a:t> </a:t>
            </a:r>
            <a:r>
              <a:rPr lang="en-US" dirty="0" err="1" smtClean="0"/>
              <a:t>hợp</a:t>
            </a:r>
            <a:r>
              <a:rPr lang="en-US" dirty="0" smtClean="0"/>
              <a:t> </a:t>
            </a:r>
            <a:r>
              <a:rPr lang="en-US" dirty="0" err="1" smtClean="0"/>
              <a:t>vật</a:t>
            </a:r>
            <a:r>
              <a:rPr lang="en-US" dirty="0" smtClean="0"/>
              <a:t> </a:t>
            </a:r>
            <a:r>
              <a:rPr lang="en-US" dirty="0" err="1" smtClean="0"/>
              <a:t>chất,thông</a:t>
            </a:r>
            <a:r>
              <a:rPr lang="en-US" dirty="0" smtClean="0"/>
              <a:t> tin </a:t>
            </a:r>
            <a:r>
              <a:rPr lang="en-US" dirty="0" err="1" smtClean="0"/>
              <a:t>dịch</a:t>
            </a:r>
            <a:r>
              <a:rPr lang="en-US" dirty="0" smtClean="0"/>
              <a:t> </a:t>
            </a:r>
            <a:r>
              <a:rPr lang="en-US" dirty="0" err="1" smtClean="0"/>
              <a:t>vụ</a:t>
            </a:r>
            <a:r>
              <a:rPr lang="en-US" dirty="0" smtClean="0"/>
              <a:t> </a:t>
            </a:r>
            <a:r>
              <a:rPr lang="en-US" dirty="0" err="1" smtClean="0"/>
              <a:t>với</a:t>
            </a:r>
            <a:r>
              <a:rPr lang="en-US" dirty="0" smtClean="0"/>
              <a:t> </a:t>
            </a:r>
            <a:r>
              <a:rPr lang="en-US" dirty="0" err="1" smtClean="0"/>
              <a:t>thông</a:t>
            </a:r>
            <a:r>
              <a:rPr lang="en-US" dirty="0" smtClean="0"/>
              <a:t> tin </a:t>
            </a:r>
            <a:r>
              <a:rPr lang="en-US" dirty="0" err="1" smtClean="0"/>
              <a:t>dịch</a:t>
            </a:r>
            <a:r>
              <a:rPr lang="en-US" dirty="0" smtClean="0"/>
              <a:t> </a:t>
            </a:r>
            <a:r>
              <a:rPr lang="en-US" dirty="0" err="1" smtClean="0"/>
              <a:t>vụ</a:t>
            </a:r>
            <a:r>
              <a:rPr lang="en-US" dirty="0" smtClean="0"/>
              <a:t> hay </a:t>
            </a:r>
            <a:r>
              <a:rPr lang="en-US" dirty="0" err="1" smtClean="0"/>
              <a:t>vật</a:t>
            </a:r>
            <a:r>
              <a:rPr lang="en-US" dirty="0" smtClean="0"/>
              <a:t> </a:t>
            </a:r>
            <a:r>
              <a:rPr lang="en-US" dirty="0" err="1" smtClean="0"/>
              <a:t>chất</a:t>
            </a:r>
            <a:r>
              <a:rPr lang="en-US" dirty="0" smtClean="0"/>
              <a:t> </a:t>
            </a:r>
            <a:r>
              <a:rPr lang="en-US" dirty="0" err="1" smtClean="0"/>
              <a:t>với</a:t>
            </a:r>
            <a:r>
              <a:rPr lang="en-US" dirty="0" smtClean="0"/>
              <a:t> </a:t>
            </a:r>
            <a:r>
              <a:rPr lang="en-US" dirty="0" err="1" smtClean="0"/>
              <a:t>thông</a:t>
            </a:r>
            <a:r>
              <a:rPr lang="en-US" dirty="0" smtClean="0"/>
              <a:t> tin </a:t>
            </a:r>
            <a:r>
              <a:rPr lang="en-US" dirty="0" err="1" smtClean="0"/>
              <a:t>dịch</a:t>
            </a:r>
            <a:r>
              <a:rPr lang="en-US" dirty="0" smtClean="0"/>
              <a:t> </a:t>
            </a:r>
            <a:r>
              <a:rPr lang="en-US" dirty="0" err="1" smtClean="0"/>
              <a:t>vụ</a:t>
            </a:r>
            <a:r>
              <a:rPr lang="en-US" dirty="0" smtClean="0"/>
              <a:t>.</a:t>
            </a:r>
          </a:p>
          <a:p>
            <a:pPr marL="0" indent="0">
              <a:buNone/>
            </a:pPr>
            <a:r>
              <a:rPr lang="en-US" dirty="0" err="1" smtClean="0"/>
              <a:t>Một</a:t>
            </a:r>
            <a:r>
              <a:rPr lang="en-US" dirty="0" smtClean="0"/>
              <a:t> </a:t>
            </a:r>
            <a:r>
              <a:rPr lang="en-US" dirty="0" err="1" smtClean="0"/>
              <a:t>vài</a:t>
            </a:r>
            <a:r>
              <a:rPr lang="en-US" dirty="0" smtClean="0"/>
              <a:t> </a:t>
            </a:r>
            <a:r>
              <a:rPr lang="en-US" dirty="0" err="1" smtClean="0"/>
              <a:t>câu</a:t>
            </a:r>
            <a:r>
              <a:rPr lang="en-US" dirty="0" smtClean="0"/>
              <a:t> </a:t>
            </a:r>
            <a:r>
              <a:rPr lang="en-US" dirty="0" err="1" smtClean="0"/>
              <a:t>hỏi</a:t>
            </a:r>
            <a:r>
              <a:rPr lang="en-US" dirty="0" smtClean="0"/>
              <a:t> </a:t>
            </a:r>
            <a:r>
              <a:rPr lang="en-US" dirty="0" err="1" smtClean="0"/>
              <a:t>gợi</a:t>
            </a:r>
            <a:r>
              <a:rPr lang="en-US" dirty="0" smtClean="0"/>
              <a:t> ý:</a:t>
            </a:r>
          </a:p>
          <a:p>
            <a:pPr>
              <a:buFont typeface="Wingdings" pitchFamily="2" charset="2"/>
              <a:buChar char="Ø"/>
            </a:pPr>
            <a:r>
              <a:rPr lang="en-US" dirty="0" err="1" smtClean="0"/>
              <a:t>Có</a:t>
            </a:r>
            <a:r>
              <a:rPr lang="en-US" dirty="0" smtClean="0"/>
              <a:t> </a:t>
            </a:r>
            <a:r>
              <a:rPr lang="en-US" dirty="0" err="1" smtClean="0"/>
              <a:t>thể</a:t>
            </a:r>
            <a:r>
              <a:rPr lang="en-US" dirty="0" smtClean="0"/>
              <a:t> </a:t>
            </a:r>
            <a:r>
              <a:rPr lang="en-US" dirty="0" err="1" smtClean="0"/>
              <a:t>kết</a:t>
            </a:r>
            <a:r>
              <a:rPr lang="en-US" dirty="0" smtClean="0"/>
              <a:t> </a:t>
            </a:r>
            <a:r>
              <a:rPr lang="en-US" dirty="0" err="1" smtClean="0"/>
              <a:t>hợp</a:t>
            </a:r>
            <a:r>
              <a:rPr lang="en-US" dirty="0" smtClean="0"/>
              <a:t> ý </a:t>
            </a:r>
            <a:r>
              <a:rPr lang="en-US" dirty="0" err="1" smtClean="0"/>
              <a:t>tưởng</a:t>
            </a:r>
            <a:r>
              <a:rPr lang="en-US" dirty="0" smtClean="0"/>
              <a:t> hay </a:t>
            </a:r>
            <a:r>
              <a:rPr lang="en-US" dirty="0" err="1" smtClean="0"/>
              <a:t>thành</a:t>
            </a:r>
            <a:r>
              <a:rPr lang="en-US" dirty="0" smtClean="0"/>
              <a:t> </a:t>
            </a:r>
            <a:r>
              <a:rPr lang="en-US" dirty="0" err="1" smtClean="0"/>
              <a:t>phần</a:t>
            </a:r>
            <a:r>
              <a:rPr lang="en-US" dirty="0" smtClean="0"/>
              <a:t> </a:t>
            </a:r>
            <a:r>
              <a:rPr lang="en-US" dirty="0" err="1" smtClean="0"/>
              <a:t>nào</a:t>
            </a:r>
            <a:r>
              <a:rPr lang="en-US" dirty="0" smtClean="0"/>
              <a:t>?</a:t>
            </a:r>
          </a:p>
          <a:p>
            <a:pPr>
              <a:buFont typeface="Wingdings" pitchFamily="2" charset="2"/>
              <a:buChar char="Ø"/>
            </a:pPr>
            <a:r>
              <a:rPr lang="en-US" dirty="0" err="1" smtClean="0"/>
              <a:t>Có</a:t>
            </a:r>
            <a:r>
              <a:rPr lang="en-US" dirty="0" smtClean="0"/>
              <a:t> </a:t>
            </a:r>
            <a:r>
              <a:rPr lang="en-US" dirty="0" err="1" smtClean="0"/>
              <a:t>thể</a:t>
            </a:r>
            <a:r>
              <a:rPr lang="en-US" dirty="0" smtClean="0"/>
              <a:t> </a:t>
            </a:r>
            <a:r>
              <a:rPr lang="en-US" dirty="0" err="1" smtClean="0"/>
              <a:t>kết</a:t>
            </a:r>
            <a:r>
              <a:rPr lang="en-US" dirty="0" smtClean="0"/>
              <a:t> </a:t>
            </a:r>
            <a:r>
              <a:rPr lang="en-US" dirty="0" err="1" smtClean="0"/>
              <a:t>hợp</a:t>
            </a:r>
            <a:r>
              <a:rPr lang="en-US" dirty="0" smtClean="0"/>
              <a:t> </a:t>
            </a:r>
            <a:r>
              <a:rPr lang="en-US" dirty="0" err="1" smtClean="0"/>
              <a:t>vật</a:t>
            </a:r>
            <a:r>
              <a:rPr lang="en-US" dirty="0" smtClean="0"/>
              <a:t> </a:t>
            </a:r>
            <a:r>
              <a:rPr lang="en-US" dirty="0" err="1" smtClean="0"/>
              <a:t>liệu</a:t>
            </a:r>
            <a:r>
              <a:rPr lang="en-US" dirty="0" smtClean="0"/>
              <a:t> </a:t>
            </a:r>
            <a:r>
              <a:rPr lang="en-US" dirty="0" err="1" smtClean="0"/>
              <a:t>nào</a:t>
            </a:r>
            <a:r>
              <a:rPr lang="en-US" dirty="0" smtClean="0"/>
              <a:t>?</a:t>
            </a:r>
          </a:p>
          <a:p>
            <a:pPr>
              <a:buFont typeface="Wingdings" pitchFamily="2" charset="2"/>
              <a:buChar char="Ø"/>
            </a:pPr>
            <a:r>
              <a:rPr lang="en-US" dirty="0" err="1" smtClean="0"/>
              <a:t>Những</a:t>
            </a:r>
            <a:r>
              <a:rPr lang="en-US" dirty="0" smtClean="0"/>
              <a:t> </a:t>
            </a:r>
            <a:r>
              <a:rPr lang="en-US" dirty="0" err="1" smtClean="0"/>
              <a:t>mục</a:t>
            </a:r>
            <a:r>
              <a:rPr lang="en-US" dirty="0" smtClean="0"/>
              <a:t> </a:t>
            </a:r>
            <a:r>
              <a:rPr lang="en-US" dirty="0" err="1" smtClean="0"/>
              <a:t>tiêu</a:t>
            </a:r>
            <a:r>
              <a:rPr lang="en-US" dirty="0" smtClean="0"/>
              <a:t> </a:t>
            </a:r>
            <a:r>
              <a:rPr lang="en-US" dirty="0" err="1" smtClean="0"/>
              <a:t>nào</a:t>
            </a:r>
            <a:r>
              <a:rPr lang="en-US" dirty="0" smtClean="0"/>
              <a:t> </a:t>
            </a:r>
            <a:r>
              <a:rPr lang="en-US" dirty="0" err="1" smtClean="0"/>
              <a:t>có</a:t>
            </a:r>
            <a:r>
              <a:rPr lang="en-US" dirty="0" smtClean="0"/>
              <a:t> </a:t>
            </a:r>
            <a:r>
              <a:rPr lang="en-US" dirty="0" err="1" smtClean="0"/>
              <a:t>thể</a:t>
            </a:r>
            <a:r>
              <a:rPr lang="en-US" dirty="0" smtClean="0"/>
              <a:t> </a:t>
            </a:r>
            <a:r>
              <a:rPr lang="en-US" dirty="0" err="1" smtClean="0"/>
              <a:t>kết</a:t>
            </a:r>
            <a:r>
              <a:rPr lang="en-US" dirty="0" smtClean="0"/>
              <a:t> </a:t>
            </a:r>
            <a:r>
              <a:rPr lang="en-US" dirty="0" err="1" smtClean="0"/>
              <a:t>hợp</a:t>
            </a:r>
            <a:r>
              <a:rPr lang="en-US" dirty="0" smtClean="0"/>
              <a:t> </a:t>
            </a:r>
            <a:r>
              <a:rPr lang="en-US" dirty="0" err="1" smtClean="0"/>
              <a:t>lại</a:t>
            </a:r>
            <a:r>
              <a:rPr lang="en-US" dirty="0" smtClean="0"/>
              <a:t>?</a:t>
            </a:r>
          </a:p>
          <a:p>
            <a:pPr>
              <a:buFont typeface="Wingdings" pitchFamily="2" charset="2"/>
              <a:buChar char="Ø"/>
            </a:pPr>
            <a:r>
              <a:rPr lang="en-US" dirty="0" err="1" smtClean="0"/>
              <a:t>Những</a:t>
            </a:r>
            <a:r>
              <a:rPr lang="en-US" dirty="0" smtClean="0"/>
              <a:t> </a:t>
            </a:r>
            <a:r>
              <a:rPr lang="en-US" dirty="0" err="1" smtClean="0"/>
              <a:t>thứ</a:t>
            </a:r>
            <a:r>
              <a:rPr lang="en-US" dirty="0" smtClean="0"/>
              <a:t> </a:t>
            </a:r>
            <a:r>
              <a:rPr lang="en-US" dirty="0" err="1" smtClean="0"/>
              <a:t>nào</a:t>
            </a:r>
            <a:r>
              <a:rPr lang="en-US" dirty="0" smtClean="0"/>
              <a:t> </a:t>
            </a:r>
            <a:r>
              <a:rPr lang="en-US" dirty="0" err="1" smtClean="0"/>
              <a:t>có</a:t>
            </a:r>
            <a:r>
              <a:rPr lang="en-US" dirty="0" smtClean="0"/>
              <a:t> </a:t>
            </a:r>
            <a:r>
              <a:rPr lang="en-US" dirty="0" err="1" smtClean="0"/>
              <a:t>thể</a:t>
            </a:r>
            <a:r>
              <a:rPr lang="en-US" dirty="0" smtClean="0"/>
              <a:t> </a:t>
            </a:r>
            <a:r>
              <a:rPr lang="en-US" dirty="0" err="1" smtClean="0"/>
              <a:t>trộn</a:t>
            </a:r>
            <a:r>
              <a:rPr lang="en-US" dirty="0" smtClean="0"/>
              <a:t> </a:t>
            </a:r>
            <a:r>
              <a:rPr lang="en-US" dirty="0" err="1" smtClean="0"/>
              <a:t>lẫn</a:t>
            </a:r>
            <a:r>
              <a:rPr lang="en-US" dirty="0" smtClean="0"/>
              <a:t> </a:t>
            </a:r>
            <a:r>
              <a:rPr lang="en-US" dirty="0" err="1" smtClean="0"/>
              <a:t>với</a:t>
            </a:r>
            <a:r>
              <a:rPr lang="en-US" dirty="0" smtClean="0"/>
              <a:t> </a:t>
            </a:r>
            <a:r>
              <a:rPr lang="en-US" dirty="0" err="1" smtClean="0"/>
              <a:t>nhau</a:t>
            </a:r>
            <a:r>
              <a:rPr lang="en-US" dirty="0" smtClean="0"/>
              <a:t>?</a:t>
            </a:r>
            <a:endParaRPr lang="en-US" dirty="0"/>
          </a:p>
        </p:txBody>
      </p:sp>
      <p:pic>
        <p:nvPicPr>
          <p:cNvPr id="3074" name="Picture 2" descr="C:\Program Files (x86)\Microsoft Office\MEDIA\CAGCAT10\j0234266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400" y="2286001"/>
            <a:ext cx="14478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Program Files (x86)\Microsoft Office\MEDIA\CAGCAT10\j0234131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4201" y="2286001"/>
            <a:ext cx="1676400" cy="1752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Phan Vu Kiet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16188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0" y="228600"/>
            <a:ext cx="7391400" cy="1143000"/>
          </a:xfrm>
        </p:spPr>
        <p:txBody>
          <a:bodyPr/>
          <a:lstStyle/>
          <a:p>
            <a:r>
              <a:rPr lang="en-US" dirty="0" err="1" smtClean="0"/>
              <a:t>Phép</a:t>
            </a:r>
            <a:r>
              <a:rPr lang="en-US" dirty="0" smtClean="0"/>
              <a:t> </a:t>
            </a:r>
            <a:r>
              <a:rPr lang="en-US" dirty="0" err="1" smtClean="0"/>
              <a:t>thích</a:t>
            </a:r>
            <a:r>
              <a:rPr lang="en-US" dirty="0" smtClean="0"/>
              <a:t> </a:t>
            </a:r>
            <a:r>
              <a:rPr lang="en-US" dirty="0" err="1" smtClean="0"/>
              <a:t>ứng</a:t>
            </a:r>
            <a:r>
              <a:rPr lang="en-US" dirty="0" smtClean="0"/>
              <a:t>-Adapt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52600"/>
            <a:ext cx="4114800" cy="4373563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en-US" dirty="0" err="1" smtClean="0"/>
              <a:t>Chuyển</a:t>
            </a:r>
            <a:r>
              <a:rPr lang="en-US" dirty="0" smtClean="0"/>
              <a:t> </a:t>
            </a:r>
            <a:r>
              <a:rPr lang="en-US" dirty="0" err="1" smtClean="0"/>
              <a:t>đối</a:t>
            </a:r>
            <a:r>
              <a:rPr lang="en-US" dirty="0" smtClean="0"/>
              <a:t> </a:t>
            </a:r>
            <a:r>
              <a:rPr lang="en-US" dirty="0" err="1" smtClean="0"/>
              <a:t>tượng</a:t>
            </a:r>
            <a:r>
              <a:rPr lang="en-US" dirty="0" smtClean="0"/>
              <a:t> </a:t>
            </a:r>
            <a:r>
              <a:rPr lang="en-US" dirty="0" err="1" smtClean="0"/>
              <a:t>cũ</a:t>
            </a:r>
            <a:r>
              <a:rPr lang="en-US" dirty="0" smtClean="0"/>
              <a:t> sang </a:t>
            </a:r>
            <a:r>
              <a:rPr lang="en-US" dirty="0" err="1" smtClean="0"/>
              <a:t>đối</a:t>
            </a:r>
            <a:r>
              <a:rPr lang="en-US" dirty="0" smtClean="0"/>
              <a:t> </a:t>
            </a:r>
            <a:r>
              <a:rPr lang="en-US" dirty="0" err="1" smtClean="0"/>
              <a:t>tượng</a:t>
            </a:r>
            <a:r>
              <a:rPr lang="en-US" dirty="0" smtClean="0"/>
              <a:t> </a:t>
            </a:r>
            <a:r>
              <a:rPr lang="en-US" dirty="0" err="1" smtClean="0"/>
              <a:t>mới</a:t>
            </a:r>
            <a:r>
              <a:rPr lang="en-US" dirty="0" smtClean="0"/>
              <a:t> </a:t>
            </a:r>
            <a:r>
              <a:rPr lang="en-US" dirty="0" err="1" smtClean="0"/>
              <a:t>tạo</a:t>
            </a:r>
            <a:r>
              <a:rPr lang="en-US" dirty="0" smtClean="0"/>
              <a:t> </a:t>
            </a:r>
            <a:r>
              <a:rPr lang="en-US" dirty="0" err="1" smtClean="0"/>
              <a:t>hình</a:t>
            </a:r>
            <a:r>
              <a:rPr lang="en-US" dirty="0" smtClean="0"/>
              <a:t> </a:t>
            </a:r>
            <a:r>
              <a:rPr lang="en-US" dirty="0" err="1" smtClean="0"/>
              <a:t>ảnh</a:t>
            </a:r>
            <a:r>
              <a:rPr lang="en-US" dirty="0" smtClean="0"/>
              <a:t> </a:t>
            </a:r>
            <a:r>
              <a:rPr lang="en-US" dirty="0" err="1" smtClean="0"/>
              <a:t>thân</a:t>
            </a:r>
            <a:r>
              <a:rPr lang="en-US" dirty="0" smtClean="0"/>
              <a:t> </a:t>
            </a:r>
            <a:r>
              <a:rPr lang="en-US" dirty="0" err="1" smtClean="0"/>
              <a:t>thiện,gần</a:t>
            </a:r>
            <a:r>
              <a:rPr lang="en-US" dirty="0" smtClean="0"/>
              <a:t> </a:t>
            </a:r>
            <a:r>
              <a:rPr lang="en-US" dirty="0" err="1" smtClean="0"/>
              <a:t>gũi,đẹp</a:t>
            </a:r>
            <a:r>
              <a:rPr lang="en-US" dirty="0" smtClean="0"/>
              <a:t> </a:t>
            </a:r>
            <a:r>
              <a:rPr lang="en-US" dirty="0" err="1" smtClean="0"/>
              <a:t>hơn</a:t>
            </a:r>
            <a:r>
              <a:rPr lang="en-US" dirty="0" smtClean="0"/>
              <a:t>?</a:t>
            </a:r>
          </a:p>
          <a:p>
            <a:pPr marL="0" indent="0">
              <a:buNone/>
            </a:pPr>
            <a:r>
              <a:rPr lang="en-US" dirty="0" err="1" smtClean="0"/>
              <a:t>Một</a:t>
            </a:r>
            <a:r>
              <a:rPr lang="en-US" dirty="0" smtClean="0"/>
              <a:t> </a:t>
            </a:r>
            <a:r>
              <a:rPr lang="en-US" dirty="0" err="1" smtClean="0"/>
              <a:t>vài</a:t>
            </a:r>
            <a:r>
              <a:rPr lang="en-US" dirty="0" smtClean="0"/>
              <a:t> </a:t>
            </a:r>
            <a:r>
              <a:rPr lang="en-US" dirty="0" err="1" smtClean="0"/>
              <a:t>câu</a:t>
            </a:r>
            <a:r>
              <a:rPr lang="en-US" dirty="0" smtClean="0"/>
              <a:t> </a:t>
            </a:r>
            <a:r>
              <a:rPr lang="en-US" dirty="0" err="1" smtClean="0"/>
              <a:t>hỏi</a:t>
            </a:r>
            <a:r>
              <a:rPr lang="en-US" dirty="0" smtClean="0"/>
              <a:t> </a:t>
            </a:r>
            <a:r>
              <a:rPr lang="en-US" dirty="0" err="1" smtClean="0"/>
              <a:t>gợi</a:t>
            </a:r>
            <a:r>
              <a:rPr lang="en-US" dirty="0" smtClean="0"/>
              <a:t> ý:</a:t>
            </a:r>
          </a:p>
          <a:p>
            <a:pPr>
              <a:buFont typeface="Wingdings" pitchFamily="2" charset="2"/>
              <a:buChar char="v"/>
            </a:pPr>
            <a:r>
              <a:rPr lang="en-US" dirty="0"/>
              <a:t> </a:t>
            </a:r>
            <a:r>
              <a:rPr lang="en-US" dirty="0" err="1" smtClean="0"/>
              <a:t>Làm</a:t>
            </a:r>
            <a:r>
              <a:rPr lang="en-US" dirty="0" smtClean="0"/>
              <a:t> </a:t>
            </a:r>
            <a:r>
              <a:rPr lang="en-US" dirty="0" err="1" smtClean="0"/>
              <a:t>thế</a:t>
            </a:r>
            <a:r>
              <a:rPr lang="en-US" dirty="0" smtClean="0"/>
              <a:t> </a:t>
            </a:r>
            <a:r>
              <a:rPr lang="en-US" dirty="0" err="1" smtClean="0"/>
              <a:t>nào</a:t>
            </a:r>
            <a:r>
              <a:rPr lang="en-US" dirty="0" smtClean="0"/>
              <a:t> </a:t>
            </a:r>
            <a:r>
              <a:rPr lang="en-US" dirty="0" err="1" smtClean="0"/>
              <a:t>để</a:t>
            </a:r>
            <a:r>
              <a:rPr lang="en-US" dirty="0" smtClean="0"/>
              <a:t> </a:t>
            </a:r>
            <a:r>
              <a:rPr lang="en-US" dirty="0" err="1" smtClean="0"/>
              <a:t>thích</a:t>
            </a:r>
            <a:r>
              <a:rPr lang="en-US" dirty="0" smtClean="0"/>
              <a:t> </a:t>
            </a:r>
            <a:r>
              <a:rPr lang="en-US" dirty="0" err="1" smtClean="0"/>
              <a:t>nghi</a:t>
            </a:r>
            <a:r>
              <a:rPr lang="en-US" dirty="0" smtClean="0"/>
              <a:t> </a:t>
            </a:r>
            <a:r>
              <a:rPr lang="en-US" dirty="0" err="1" smtClean="0"/>
              <a:t>tốt</a:t>
            </a:r>
            <a:r>
              <a:rPr lang="en-US" dirty="0" smtClean="0"/>
              <a:t> </a:t>
            </a:r>
            <a:r>
              <a:rPr lang="en-US" dirty="0" err="1" smtClean="0"/>
              <a:t>hơn</a:t>
            </a:r>
            <a:r>
              <a:rPr lang="en-US" dirty="0" smtClean="0"/>
              <a:t>?</a:t>
            </a:r>
          </a:p>
          <a:p>
            <a:pPr>
              <a:buFont typeface="Wingdings" pitchFamily="2" charset="2"/>
              <a:buChar char="v"/>
            </a:pPr>
            <a:r>
              <a:rPr lang="en-US" dirty="0"/>
              <a:t> </a:t>
            </a:r>
            <a:r>
              <a:rPr lang="en-US" dirty="0" err="1" smtClean="0"/>
              <a:t>Làm</a:t>
            </a:r>
            <a:r>
              <a:rPr lang="en-US" dirty="0" smtClean="0"/>
              <a:t> </a:t>
            </a:r>
            <a:r>
              <a:rPr lang="en-US" dirty="0" err="1" smtClean="0"/>
              <a:t>thế</a:t>
            </a:r>
            <a:r>
              <a:rPr lang="en-US" dirty="0" smtClean="0"/>
              <a:t> </a:t>
            </a:r>
            <a:r>
              <a:rPr lang="en-US" dirty="0" err="1" smtClean="0"/>
              <a:t>nào</a:t>
            </a:r>
            <a:r>
              <a:rPr lang="en-US" dirty="0" smtClean="0"/>
              <a:t> </a:t>
            </a:r>
            <a:r>
              <a:rPr lang="en-US" dirty="0" err="1" smtClean="0"/>
              <a:t>để</a:t>
            </a:r>
            <a:r>
              <a:rPr lang="en-US" dirty="0" smtClean="0"/>
              <a:t> </a:t>
            </a:r>
            <a:r>
              <a:rPr lang="en-US" dirty="0" err="1" smtClean="0"/>
              <a:t>có</a:t>
            </a:r>
            <a:r>
              <a:rPr lang="en-US" dirty="0" smtClean="0"/>
              <a:t> </a:t>
            </a:r>
            <a:r>
              <a:rPr lang="en-US" dirty="0" err="1" smtClean="0"/>
              <a:t>thể</a:t>
            </a:r>
            <a:r>
              <a:rPr lang="en-US" dirty="0" smtClean="0"/>
              <a:t> </a:t>
            </a:r>
            <a:r>
              <a:rPr lang="en-US" dirty="0" err="1" smtClean="0"/>
              <a:t>tương</a:t>
            </a:r>
            <a:r>
              <a:rPr lang="en-US" dirty="0" smtClean="0"/>
              <a:t> </a:t>
            </a:r>
            <a:r>
              <a:rPr lang="en-US" dirty="0" err="1" smtClean="0"/>
              <a:t>thích</a:t>
            </a:r>
            <a:r>
              <a:rPr lang="en-US" dirty="0" smtClean="0"/>
              <a:t> </a:t>
            </a:r>
            <a:r>
              <a:rPr lang="en-US" dirty="0" err="1" smtClean="0"/>
              <a:t>tốt</a:t>
            </a:r>
            <a:r>
              <a:rPr lang="en-US" dirty="0" smtClean="0"/>
              <a:t>?</a:t>
            </a:r>
          </a:p>
          <a:p>
            <a:pPr>
              <a:buFont typeface="Wingdings" pitchFamily="2" charset="2"/>
              <a:buChar char="v"/>
            </a:pPr>
            <a:r>
              <a:rPr lang="en-US" dirty="0"/>
              <a:t> </a:t>
            </a:r>
            <a:r>
              <a:rPr lang="en-US" dirty="0" err="1" smtClean="0"/>
              <a:t>Làm</a:t>
            </a:r>
            <a:r>
              <a:rPr lang="en-US" dirty="0" smtClean="0"/>
              <a:t> </a:t>
            </a:r>
            <a:r>
              <a:rPr lang="en-US" dirty="0" err="1" smtClean="0"/>
              <a:t>thế</a:t>
            </a:r>
            <a:r>
              <a:rPr lang="en-US" dirty="0" smtClean="0"/>
              <a:t> </a:t>
            </a:r>
            <a:r>
              <a:rPr lang="en-US" dirty="0" err="1" smtClean="0"/>
              <a:t>nào</a:t>
            </a:r>
            <a:r>
              <a:rPr lang="en-US" dirty="0" smtClean="0"/>
              <a:t> </a:t>
            </a:r>
            <a:r>
              <a:rPr lang="en-US" dirty="0" err="1" smtClean="0"/>
              <a:t>để</a:t>
            </a:r>
            <a:r>
              <a:rPr lang="en-US" dirty="0" smtClean="0"/>
              <a:t> </a:t>
            </a:r>
            <a:r>
              <a:rPr lang="en-US" dirty="0" err="1" smtClean="0"/>
              <a:t>tốt</a:t>
            </a:r>
            <a:r>
              <a:rPr lang="en-US" dirty="0" smtClean="0"/>
              <a:t> </a:t>
            </a:r>
            <a:r>
              <a:rPr lang="en-US" dirty="0" err="1" smtClean="0"/>
              <a:t>hơn</a:t>
            </a:r>
            <a:r>
              <a:rPr lang="en-US" dirty="0" smtClean="0"/>
              <a:t>?</a:t>
            </a:r>
          </a:p>
          <a:p>
            <a:pPr>
              <a:buFont typeface="Wingdings" pitchFamily="2" charset="2"/>
              <a:buChar char="v"/>
            </a:pPr>
            <a:r>
              <a:rPr lang="en-US" dirty="0"/>
              <a:t> </a:t>
            </a:r>
            <a:r>
              <a:rPr lang="en-US" dirty="0" err="1" smtClean="0"/>
              <a:t>Có</a:t>
            </a:r>
            <a:r>
              <a:rPr lang="en-US" dirty="0" smtClean="0"/>
              <a:t> </a:t>
            </a:r>
            <a:r>
              <a:rPr lang="en-US" dirty="0" err="1" smtClean="0"/>
              <a:t>cái</a:t>
            </a:r>
            <a:r>
              <a:rPr lang="en-US" dirty="0" smtClean="0"/>
              <a:t> </a:t>
            </a:r>
            <a:r>
              <a:rPr lang="en-US" dirty="0" err="1" smtClean="0"/>
              <a:t>gì</a:t>
            </a:r>
            <a:r>
              <a:rPr lang="en-US" dirty="0" smtClean="0"/>
              <a:t> </a:t>
            </a:r>
            <a:r>
              <a:rPr lang="en-US" dirty="0" err="1" smtClean="0"/>
              <a:t>khác</a:t>
            </a:r>
            <a:r>
              <a:rPr lang="en-US" dirty="0" smtClean="0"/>
              <a:t> </a:t>
            </a:r>
            <a:r>
              <a:rPr lang="en-US" dirty="0" err="1" smtClean="0"/>
              <a:t>mà</a:t>
            </a:r>
            <a:r>
              <a:rPr lang="en-US" dirty="0" smtClean="0"/>
              <a:t> </a:t>
            </a:r>
            <a:r>
              <a:rPr lang="en-US" dirty="0" err="1" smtClean="0"/>
              <a:t>tương</a:t>
            </a:r>
            <a:r>
              <a:rPr lang="en-US" dirty="0" smtClean="0"/>
              <a:t> </a:t>
            </a:r>
            <a:r>
              <a:rPr lang="en-US" dirty="0" err="1" smtClean="0"/>
              <a:t>tự</a:t>
            </a:r>
            <a:r>
              <a:rPr lang="en-US" dirty="0" smtClean="0"/>
              <a:t> </a:t>
            </a:r>
            <a:r>
              <a:rPr lang="en-US" dirty="0" err="1" smtClean="0"/>
              <a:t>cái</a:t>
            </a:r>
            <a:r>
              <a:rPr lang="en-US" dirty="0" smtClean="0"/>
              <a:t> </a:t>
            </a:r>
            <a:r>
              <a:rPr lang="en-US" dirty="0" err="1" smtClean="0"/>
              <a:t>chúng</a:t>
            </a:r>
            <a:r>
              <a:rPr lang="en-US" dirty="0" smtClean="0"/>
              <a:t> </a:t>
            </a:r>
            <a:r>
              <a:rPr lang="en-US" dirty="0" err="1" smtClean="0"/>
              <a:t>ra</a:t>
            </a:r>
            <a:r>
              <a:rPr lang="en-US" dirty="0" smtClean="0"/>
              <a:t> </a:t>
            </a:r>
            <a:r>
              <a:rPr lang="en-US" dirty="0" err="1" smtClean="0"/>
              <a:t>đang</a:t>
            </a:r>
            <a:r>
              <a:rPr lang="en-US" dirty="0" smtClean="0"/>
              <a:t> </a:t>
            </a:r>
            <a:r>
              <a:rPr lang="en-US" dirty="0" err="1" smtClean="0"/>
              <a:t>xét</a:t>
            </a:r>
            <a:r>
              <a:rPr lang="en-US" dirty="0" smtClean="0"/>
              <a:t> </a:t>
            </a:r>
            <a:r>
              <a:rPr lang="en-US" dirty="0" err="1" smtClean="0"/>
              <a:t>không,nhưng</a:t>
            </a:r>
            <a:r>
              <a:rPr lang="en-US" dirty="0" smtClean="0"/>
              <a:t> </a:t>
            </a:r>
            <a:r>
              <a:rPr lang="en-US" dirty="0" err="1" smtClean="0"/>
              <a:t>trong</a:t>
            </a:r>
            <a:r>
              <a:rPr lang="en-US" dirty="0" smtClean="0"/>
              <a:t> </a:t>
            </a:r>
            <a:r>
              <a:rPr lang="en-US" dirty="0" err="1" smtClean="0"/>
              <a:t>một</a:t>
            </a:r>
            <a:r>
              <a:rPr lang="en-US" dirty="0" smtClean="0"/>
              <a:t> </a:t>
            </a:r>
            <a:r>
              <a:rPr lang="en-US" dirty="0" err="1" smtClean="0"/>
              <a:t>tình</a:t>
            </a:r>
            <a:r>
              <a:rPr lang="en-US" dirty="0" smtClean="0"/>
              <a:t> </a:t>
            </a:r>
            <a:r>
              <a:rPr lang="en-US" dirty="0" err="1" smtClean="0"/>
              <a:t>huống</a:t>
            </a:r>
            <a:r>
              <a:rPr lang="en-US" dirty="0" smtClean="0"/>
              <a:t> </a:t>
            </a:r>
            <a:r>
              <a:rPr lang="en-US" dirty="0" err="1" smtClean="0"/>
              <a:t>khác</a:t>
            </a:r>
            <a:r>
              <a:rPr lang="en-US" dirty="0" smtClean="0"/>
              <a:t>?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Phan Vu Kiet</a:t>
            </a:r>
            <a:endParaRPr lang="en-US"/>
          </a:p>
        </p:txBody>
      </p:sp>
      <p:pic>
        <p:nvPicPr>
          <p:cNvPr id="4098" name="Picture 2" descr="C:\Program Files (x86)\Microsoft Office\MEDIA\CAGCAT10\j0233312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2600" y="2250470"/>
            <a:ext cx="2381061" cy="24263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643561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</TotalTime>
  <Words>278</Words>
  <Application>Microsoft Office PowerPoint</Application>
  <PresentationFormat>On-screen Show (4:3)</PresentationFormat>
  <Paragraphs>33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PHƯƠNG PHÁP SÁNG TẠO SCAMPER</vt:lpstr>
      <vt:lpstr>Phép thay thế-Substitute</vt:lpstr>
      <vt:lpstr>Phép kết hợp-Combine</vt:lpstr>
      <vt:lpstr>Phép thích ứng-Adapt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PHƯƠNG PHÁP SÁNG TẠO SCAMPER</dc:title>
  <dc:creator>K.CNTT</dc:creator>
  <cp:lastModifiedBy>K.CNTT</cp:lastModifiedBy>
  <cp:revision>5</cp:revision>
  <dcterms:created xsi:type="dcterms:W3CDTF">2016-06-28T00:40:53Z</dcterms:created>
  <dcterms:modified xsi:type="dcterms:W3CDTF">2016-06-28T01:22:44Z</dcterms:modified>
</cp:coreProperties>
</file>